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A3CF-6494-4AC5-A05D-72877ADDE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6DB5FF-7718-4BCD-8332-012ED3614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DDFB1-E4A3-41CB-BA57-6ADDD22C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39576-22AB-4E80-A5B6-433043C1F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69DA3-7A15-44BD-8C86-DE732D17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491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28CF-BBED-4C8D-A4E5-6D12547E8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2A9C8-D756-48F2-B5DF-B38C4B216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DE9CF-9C63-403B-882D-D00BAF21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7BDE4-7192-4330-9D9C-C265EDF78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12701-2FA2-4839-9AA2-254AF46F4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853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E58B8-E8E0-404F-B6B1-B9ECB467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749DC-325C-4CBE-A4DE-B1AEDC27A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996D0-E0AF-4A9F-8DE8-18AE9E498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08D5A-7D01-416C-BA3D-D2466819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F02EA-BD1D-431A-9B84-A5D3DD5BF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769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EB4D-CBBB-4747-A2C7-85596411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43A10-C444-4CCB-B5D6-BAB9F8548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D3D5F-CE4D-40D2-BA92-A9F9CDD83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49CF0-07CC-425D-9F6D-602B30FC7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B5610-E742-428F-87D3-35BC3F70F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7A59D-58E5-4766-9925-CAD0E34F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031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84D3-1FE1-444F-821F-F372B335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B5879-D5E4-4574-B715-B2438271C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B95B43-8380-4ADE-A740-465C38F64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C59E1E-E3F0-45F3-9268-E88FB6064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AA2CD-6975-4382-9945-F27A5DF46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59B6EA-8FF8-4F77-A115-B66F11B4B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D49D7-ABCC-4097-B321-43BEBF0EF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9AFA0D-EDC5-4403-ABB2-C2F1378D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7498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9AC5-BF8D-400B-BAFF-B1723E79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395357-856E-484F-8C7D-0B009DAF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E7E92-4AF0-4ABC-9C60-83D432F4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605D4-9369-4716-B03C-28A8BA9E0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886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1BB96F-9172-4E69-9AC9-DC6D95F0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5E9CE-B907-4A28-9210-088BB4D40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C8C04-96EE-4200-9836-9C277FAD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8392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A306-27B5-4240-82F0-2A9549981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24207-2E2E-4EF6-99CF-6F9EB28D5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04E78-DDC6-4121-A1D3-C3F8C6AC0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A7AE1-0B2E-4CC1-87C0-849FF3D3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8CC48-F34F-4BE3-96DD-F430A35D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39FBB-52C5-4E6B-861A-5BC342C4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585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1B42-B502-4E17-9268-70C9EDA60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BE51C7-0BA0-4785-BC68-D58005100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6C73C-D83B-4121-9749-32FD76E89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5E526-69F7-431A-8CFA-EEED74C2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45E8D-8FDC-4311-9F9D-B637C186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7EC5F-3295-4390-96F9-19F30439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674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A1F96-A38F-490D-88CF-9748BB2C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92E91-37FB-435A-B1E0-4B64AF390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02152-AC94-4059-8398-22683E522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73870-35D1-4314-BD45-2ACADE7B6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B5322-98C2-484A-B8EC-06B14B405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692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551415-583C-4E38-8B33-C7BB2BB4C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BA60FE-3D5E-490D-8292-53EED970D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D4963-E989-4D85-BBBE-3D82FB6B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C2F40-510F-44B9-959B-0B08BC32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0D6A8-09FD-4AC1-A564-648B830C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809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92517-7792-4782-9761-79A3D4E6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EA80A-CD53-44DA-9867-C3D92A1D5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67774-27F9-4224-9083-D8F0BF1D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CB2BE-D141-4399-8724-19BEEB85B8C9}" type="datetimeFigureOut">
              <a:rPr lang="en-ID" smtClean="0"/>
              <a:t>14/10/2024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CF915-9CE7-4E66-A555-403D27DB7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052BA-2596-406B-AB38-FA3DB08C1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7F829-96DF-4AD2-8830-62034ADDC4F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87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CAF0C7-DDC9-4FA7-ACF0-3384CB084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70" y="3184938"/>
            <a:ext cx="4689230" cy="26376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D9954F-D35E-4ED1-8F73-8F8FB4A8B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70" y="223522"/>
            <a:ext cx="4689230" cy="26376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91A69D-DFB1-4F5A-98A4-8F3247B38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70" y="3184938"/>
            <a:ext cx="4689230" cy="26376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23E26B-2136-44D6-842A-FEE59F7DF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70" y="222461"/>
            <a:ext cx="4689230" cy="263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65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Windows11</dc:creator>
  <cp:lastModifiedBy>Windows11</cp:lastModifiedBy>
  <cp:revision>1</cp:revision>
  <dcterms:created xsi:type="dcterms:W3CDTF">2024-10-14T09:46:24Z</dcterms:created>
  <dcterms:modified xsi:type="dcterms:W3CDTF">2024-10-14T09:46:45Z</dcterms:modified>
</cp:coreProperties>
</file>