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84" r:id="rId1"/>
  </p:sldMasterIdLst>
  <p:sldIdLst>
    <p:sldId id="256" r:id="rId2"/>
    <p:sldId id="257" r:id="rId3"/>
    <p:sldId id="291" r:id="rId4"/>
    <p:sldId id="289" r:id="rId5"/>
    <p:sldId id="288" r:id="rId6"/>
    <p:sldId id="258" r:id="rId7"/>
    <p:sldId id="290" r:id="rId8"/>
    <p:sldId id="262" r:id="rId9"/>
    <p:sldId id="294" r:id="rId10"/>
    <p:sldId id="259" r:id="rId11"/>
    <p:sldId id="265" r:id="rId12"/>
    <p:sldId id="293" r:id="rId13"/>
    <p:sldId id="269" r:id="rId14"/>
    <p:sldId id="292" r:id="rId15"/>
    <p:sldId id="295" r:id="rId16"/>
    <p:sldId id="287" r:id="rId17"/>
  </p:sldIdLst>
  <p:sldSz cx="12801600" cy="9601200" type="A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3047" userDrawn="1">
          <p15:clr>
            <a:srgbClr val="A4A3A4"/>
          </p15:clr>
        </p15:guide>
        <p15:guide id="2" pos="4032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C00000"/>
    <a:srgbClr val="E6091A"/>
    <a:srgbClr val="CA1145"/>
    <a:srgbClr val="D31145"/>
    <a:srgbClr val="333D47"/>
    <a:srgbClr val="CAAF78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F5AB1C69-6EDB-4FF4-983F-18BD219EF322}" styleName="Medium Style 2 - Accent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2748" autoAdjust="0"/>
    <p:restoredTop sz="94660"/>
  </p:normalViewPr>
  <p:slideViewPr>
    <p:cSldViewPr snapToGrid="0">
      <p:cViewPr varScale="1">
        <p:scale>
          <a:sx n="61" d="100"/>
          <a:sy n="61" d="100"/>
        </p:scale>
        <p:origin x="1507" y="58"/>
      </p:cViewPr>
      <p:guideLst>
        <p:guide orient="horz" pos="3047"/>
        <p:guide pos="4032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60120" y="1571308"/>
            <a:ext cx="10881360" cy="3342640"/>
          </a:xfrm>
        </p:spPr>
        <p:txBody>
          <a:bodyPr anchor="b"/>
          <a:lstStyle>
            <a:lvl1pPr algn="ctr">
              <a:defRPr sz="8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600200" y="5042853"/>
            <a:ext cx="9601200" cy="2318067"/>
          </a:xfrm>
        </p:spPr>
        <p:txBody>
          <a:bodyPr/>
          <a:lstStyle>
            <a:lvl1pPr marL="0" indent="0" algn="ctr">
              <a:buNone/>
              <a:defRPr sz="3360"/>
            </a:lvl1pPr>
            <a:lvl2pPr marL="640080" indent="0" algn="ctr">
              <a:buNone/>
              <a:defRPr sz="2800"/>
            </a:lvl2pPr>
            <a:lvl3pPr marL="1280160" indent="0" algn="ctr">
              <a:buNone/>
              <a:defRPr sz="2520"/>
            </a:lvl3pPr>
            <a:lvl4pPr marL="1920240" indent="0" algn="ctr">
              <a:buNone/>
              <a:defRPr sz="2240"/>
            </a:lvl4pPr>
            <a:lvl5pPr marL="2560320" indent="0" algn="ctr">
              <a:buNone/>
              <a:defRPr sz="2240"/>
            </a:lvl5pPr>
            <a:lvl6pPr marL="3200400" indent="0" algn="ctr">
              <a:buNone/>
              <a:defRPr sz="2240"/>
            </a:lvl6pPr>
            <a:lvl7pPr marL="3840480" indent="0" algn="ctr">
              <a:buNone/>
              <a:defRPr sz="2240"/>
            </a:lvl7pPr>
            <a:lvl8pPr marL="4480560" indent="0" algn="ctr">
              <a:buNone/>
              <a:defRPr sz="2240"/>
            </a:lvl8pPr>
            <a:lvl9pPr marL="5120640" indent="0" algn="ctr">
              <a:buNone/>
              <a:defRPr sz="224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5333B2-52C9-4DF4-A7CD-0AB23E43CA16}" type="datetimeFigureOut">
              <a:rPr lang="en-US" smtClean="0"/>
              <a:t>3/19/2024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EC75AD-B2D8-4988-9117-16B85E1D902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67257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5333B2-52C9-4DF4-A7CD-0AB23E43CA16}" type="datetimeFigureOut">
              <a:rPr lang="en-US" smtClean="0"/>
              <a:t>3/19/2024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EC75AD-B2D8-4988-9117-16B85E1D902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9203401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73443" y="2393635"/>
            <a:ext cx="11041380" cy="3993832"/>
          </a:xfrm>
        </p:spPr>
        <p:txBody>
          <a:bodyPr anchor="b"/>
          <a:lstStyle>
            <a:lvl1pPr>
              <a:defRPr sz="8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73443" y="6425250"/>
            <a:ext cx="11041380" cy="2100262"/>
          </a:xfrm>
        </p:spPr>
        <p:txBody>
          <a:bodyPr/>
          <a:lstStyle>
            <a:lvl1pPr marL="0" indent="0">
              <a:buNone/>
              <a:defRPr sz="3360">
                <a:solidFill>
                  <a:schemeClr val="tx1"/>
                </a:solidFill>
              </a:defRPr>
            </a:lvl1pPr>
            <a:lvl2pPr marL="640080" indent="0">
              <a:buNone/>
              <a:defRPr sz="2800">
                <a:solidFill>
                  <a:schemeClr val="tx1">
                    <a:tint val="75000"/>
                  </a:schemeClr>
                </a:solidFill>
              </a:defRPr>
            </a:lvl2pPr>
            <a:lvl3pPr marL="1280160" indent="0">
              <a:buNone/>
              <a:defRPr sz="2520">
                <a:solidFill>
                  <a:schemeClr val="tx1">
                    <a:tint val="75000"/>
                  </a:schemeClr>
                </a:solidFill>
              </a:defRPr>
            </a:lvl3pPr>
            <a:lvl4pPr marL="1920240" indent="0">
              <a:buNone/>
              <a:defRPr sz="2240">
                <a:solidFill>
                  <a:schemeClr val="tx1">
                    <a:tint val="75000"/>
                  </a:schemeClr>
                </a:solidFill>
              </a:defRPr>
            </a:lvl4pPr>
            <a:lvl5pPr marL="2560320" indent="0">
              <a:buNone/>
              <a:defRPr sz="2240">
                <a:solidFill>
                  <a:schemeClr val="tx1">
                    <a:tint val="75000"/>
                  </a:schemeClr>
                </a:solidFill>
              </a:defRPr>
            </a:lvl5pPr>
            <a:lvl6pPr marL="3200400" indent="0">
              <a:buNone/>
              <a:defRPr sz="2240">
                <a:solidFill>
                  <a:schemeClr val="tx1">
                    <a:tint val="75000"/>
                  </a:schemeClr>
                </a:solidFill>
              </a:defRPr>
            </a:lvl6pPr>
            <a:lvl7pPr marL="3840480" indent="0">
              <a:buNone/>
              <a:defRPr sz="2240">
                <a:solidFill>
                  <a:schemeClr val="tx1">
                    <a:tint val="75000"/>
                  </a:schemeClr>
                </a:solidFill>
              </a:defRPr>
            </a:lvl7pPr>
            <a:lvl8pPr marL="4480560" indent="0">
              <a:buNone/>
              <a:defRPr sz="2240">
                <a:solidFill>
                  <a:schemeClr val="tx1">
                    <a:tint val="75000"/>
                  </a:schemeClr>
                </a:solidFill>
              </a:defRPr>
            </a:lvl8pPr>
            <a:lvl9pPr marL="5120640" indent="0">
              <a:buNone/>
              <a:defRPr sz="224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5333B2-52C9-4DF4-A7CD-0AB23E43CA16}" type="datetimeFigureOut">
              <a:rPr lang="en-US" smtClean="0"/>
              <a:t>3/19/2024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EC75AD-B2D8-4988-9117-16B85E1D902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7378369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80110" y="2555875"/>
            <a:ext cx="5440680" cy="6091873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480810" y="2555875"/>
            <a:ext cx="5440680" cy="6091873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5333B2-52C9-4DF4-A7CD-0AB23E43CA16}" type="datetimeFigureOut">
              <a:rPr lang="en-US" smtClean="0"/>
              <a:t>3/19/2024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EC75AD-B2D8-4988-9117-16B85E1D902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2439859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81777" y="511177"/>
            <a:ext cx="11041380" cy="1855788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81779" y="2353628"/>
            <a:ext cx="5415676" cy="1153477"/>
          </a:xfrm>
        </p:spPr>
        <p:txBody>
          <a:bodyPr anchor="b"/>
          <a:lstStyle>
            <a:lvl1pPr marL="0" indent="0">
              <a:buNone/>
              <a:defRPr sz="3360" b="1"/>
            </a:lvl1pPr>
            <a:lvl2pPr marL="640080" indent="0">
              <a:buNone/>
              <a:defRPr sz="2800" b="1"/>
            </a:lvl2pPr>
            <a:lvl3pPr marL="1280160" indent="0">
              <a:buNone/>
              <a:defRPr sz="2520" b="1"/>
            </a:lvl3pPr>
            <a:lvl4pPr marL="1920240" indent="0">
              <a:buNone/>
              <a:defRPr sz="2240" b="1"/>
            </a:lvl4pPr>
            <a:lvl5pPr marL="2560320" indent="0">
              <a:buNone/>
              <a:defRPr sz="2240" b="1"/>
            </a:lvl5pPr>
            <a:lvl6pPr marL="3200400" indent="0">
              <a:buNone/>
              <a:defRPr sz="2240" b="1"/>
            </a:lvl6pPr>
            <a:lvl7pPr marL="3840480" indent="0">
              <a:buNone/>
              <a:defRPr sz="2240" b="1"/>
            </a:lvl7pPr>
            <a:lvl8pPr marL="4480560" indent="0">
              <a:buNone/>
              <a:defRPr sz="2240" b="1"/>
            </a:lvl8pPr>
            <a:lvl9pPr marL="5120640" indent="0">
              <a:buNone/>
              <a:defRPr sz="224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81779" y="3507105"/>
            <a:ext cx="5415676" cy="5158423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480811" y="2353628"/>
            <a:ext cx="5442347" cy="1153477"/>
          </a:xfrm>
        </p:spPr>
        <p:txBody>
          <a:bodyPr anchor="b"/>
          <a:lstStyle>
            <a:lvl1pPr marL="0" indent="0">
              <a:buNone/>
              <a:defRPr sz="3360" b="1"/>
            </a:lvl1pPr>
            <a:lvl2pPr marL="640080" indent="0">
              <a:buNone/>
              <a:defRPr sz="2800" b="1"/>
            </a:lvl2pPr>
            <a:lvl3pPr marL="1280160" indent="0">
              <a:buNone/>
              <a:defRPr sz="2520" b="1"/>
            </a:lvl3pPr>
            <a:lvl4pPr marL="1920240" indent="0">
              <a:buNone/>
              <a:defRPr sz="2240" b="1"/>
            </a:lvl4pPr>
            <a:lvl5pPr marL="2560320" indent="0">
              <a:buNone/>
              <a:defRPr sz="2240" b="1"/>
            </a:lvl5pPr>
            <a:lvl6pPr marL="3200400" indent="0">
              <a:buNone/>
              <a:defRPr sz="2240" b="1"/>
            </a:lvl6pPr>
            <a:lvl7pPr marL="3840480" indent="0">
              <a:buNone/>
              <a:defRPr sz="2240" b="1"/>
            </a:lvl7pPr>
            <a:lvl8pPr marL="4480560" indent="0">
              <a:buNone/>
              <a:defRPr sz="2240" b="1"/>
            </a:lvl8pPr>
            <a:lvl9pPr marL="5120640" indent="0">
              <a:buNone/>
              <a:defRPr sz="224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480811" y="3507105"/>
            <a:ext cx="5442347" cy="5158423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5333B2-52C9-4DF4-A7CD-0AB23E43CA16}" type="datetimeFigureOut">
              <a:rPr lang="en-US" smtClean="0"/>
              <a:t>3/19/2024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EC75AD-B2D8-4988-9117-16B85E1D902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2441292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5333B2-52C9-4DF4-A7CD-0AB23E43CA16}" type="datetimeFigureOut">
              <a:rPr lang="en-US" smtClean="0"/>
              <a:t>3/19/2024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EC75AD-B2D8-4988-9117-16B85E1D902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8715836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5333B2-52C9-4DF4-A7CD-0AB23E43CA16}" type="datetimeFigureOut">
              <a:rPr lang="en-US" smtClean="0"/>
              <a:t>3/19/2024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EC75AD-B2D8-4988-9117-16B85E1D902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4499563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81778" y="640080"/>
            <a:ext cx="4128849" cy="2240280"/>
          </a:xfrm>
        </p:spPr>
        <p:txBody>
          <a:bodyPr anchor="b"/>
          <a:lstStyle>
            <a:lvl1pPr>
              <a:defRPr sz="448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442347" y="1382397"/>
            <a:ext cx="6480810" cy="6823075"/>
          </a:xfrm>
        </p:spPr>
        <p:txBody>
          <a:bodyPr/>
          <a:lstStyle>
            <a:lvl1pPr>
              <a:defRPr sz="4480"/>
            </a:lvl1pPr>
            <a:lvl2pPr>
              <a:defRPr sz="3920"/>
            </a:lvl2pPr>
            <a:lvl3pPr>
              <a:defRPr sz="3360"/>
            </a:lvl3pPr>
            <a:lvl4pPr>
              <a:defRPr sz="2800"/>
            </a:lvl4pPr>
            <a:lvl5pPr>
              <a:defRPr sz="2800"/>
            </a:lvl5pPr>
            <a:lvl6pPr>
              <a:defRPr sz="2800"/>
            </a:lvl6pPr>
            <a:lvl7pPr>
              <a:defRPr sz="2800"/>
            </a:lvl7pPr>
            <a:lvl8pPr>
              <a:defRPr sz="2800"/>
            </a:lvl8pPr>
            <a:lvl9pPr>
              <a:defRPr sz="28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81778" y="2880360"/>
            <a:ext cx="4128849" cy="5336223"/>
          </a:xfrm>
        </p:spPr>
        <p:txBody>
          <a:bodyPr/>
          <a:lstStyle>
            <a:lvl1pPr marL="0" indent="0">
              <a:buNone/>
              <a:defRPr sz="2240"/>
            </a:lvl1pPr>
            <a:lvl2pPr marL="640080" indent="0">
              <a:buNone/>
              <a:defRPr sz="1960"/>
            </a:lvl2pPr>
            <a:lvl3pPr marL="1280160" indent="0">
              <a:buNone/>
              <a:defRPr sz="1680"/>
            </a:lvl3pPr>
            <a:lvl4pPr marL="1920240" indent="0">
              <a:buNone/>
              <a:defRPr sz="1400"/>
            </a:lvl4pPr>
            <a:lvl5pPr marL="2560320" indent="0">
              <a:buNone/>
              <a:defRPr sz="1400"/>
            </a:lvl5pPr>
            <a:lvl6pPr marL="3200400" indent="0">
              <a:buNone/>
              <a:defRPr sz="1400"/>
            </a:lvl6pPr>
            <a:lvl7pPr marL="3840480" indent="0">
              <a:buNone/>
              <a:defRPr sz="1400"/>
            </a:lvl7pPr>
            <a:lvl8pPr marL="4480560" indent="0">
              <a:buNone/>
              <a:defRPr sz="1400"/>
            </a:lvl8pPr>
            <a:lvl9pPr marL="5120640" indent="0">
              <a:buNone/>
              <a:defRPr sz="14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5333B2-52C9-4DF4-A7CD-0AB23E43CA16}" type="datetimeFigureOut">
              <a:rPr lang="en-US" smtClean="0"/>
              <a:t>3/19/2024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EC75AD-B2D8-4988-9117-16B85E1D902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5293769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81778" y="640080"/>
            <a:ext cx="4128849" cy="2240280"/>
          </a:xfrm>
        </p:spPr>
        <p:txBody>
          <a:bodyPr anchor="b"/>
          <a:lstStyle>
            <a:lvl1pPr>
              <a:defRPr sz="448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442347" y="1382397"/>
            <a:ext cx="6480810" cy="6823075"/>
          </a:xfrm>
        </p:spPr>
        <p:txBody>
          <a:bodyPr anchor="t"/>
          <a:lstStyle>
            <a:lvl1pPr marL="0" indent="0">
              <a:buNone/>
              <a:defRPr sz="4480"/>
            </a:lvl1pPr>
            <a:lvl2pPr marL="640080" indent="0">
              <a:buNone/>
              <a:defRPr sz="3920"/>
            </a:lvl2pPr>
            <a:lvl3pPr marL="1280160" indent="0">
              <a:buNone/>
              <a:defRPr sz="3360"/>
            </a:lvl3pPr>
            <a:lvl4pPr marL="1920240" indent="0">
              <a:buNone/>
              <a:defRPr sz="2800"/>
            </a:lvl4pPr>
            <a:lvl5pPr marL="2560320" indent="0">
              <a:buNone/>
              <a:defRPr sz="2800"/>
            </a:lvl5pPr>
            <a:lvl6pPr marL="3200400" indent="0">
              <a:buNone/>
              <a:defRPr sz="2800"/>
            </a:lvl6pPr>
            <a:lvl7pPr marL="3840480" indent="0">
              <a:buNone/>
              <a:defRPr sz="2800"/>
            </a:lvl7pPr>
            <a:lvl8pPr marL="4480560" indent="0">
              <a:buNone/>
              <a:defRPr sz="2800"/>
            </a:lvl8pPr>
            <a:lvl9pPr marL="5120640" indent="0">
              <a:buNone/>
              <a:defRPr sz="28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81778" y="2880360"/>
            <a:ext cx="4128849" cy="5336223"/>
          </a:xfrm>
        </p:spPr>
        <p:txBody>
          <a:bodyPr/>
          <a:lstStyle>
            <a:lvl1pPr marL="0" indent="0">
              <a:buNone/>
              <a:defRPr sz="2240"/>
            </a:lvl1pPr>
            <a:lvl2pPr marL="640080" indent="0">
              <a:buNone/>
              <a:defRPr sz="1960"/>
            </a:lvl2pPr>
            <a:lvl3pPr marL="1280160" indent="0">
              <a:buNone/>
              <a:defRPr sz="1680"/>
            </a:lvl3pPr>
            <a:lvl4pPr marL="1920240" indent="0">
              <a:buNone/>
              <a:defRPr sz="1400"/>
            </a:lvl4pPr>
            <a:lvl5pPr marL="2560320" indent="0">
              <a:buNone/>
              <a:defRPr sz="1400"/>
            </a:lvl5pPr>
            <a:lvl6pPr marL="3200400" indent="0">
              <a:buNone/>
              <a:defRPr sz="1400"/>
            </a:lvl6pPr>
            <a:lvl7pPr marL="3840480" indent="0">
              <a:buNone/>
              <a:defRPr sz="1400"/>
            </a:lvl7pPr>
            <a:lvl8pPr marL="4480560" indent="0">
              <a:buNone/>
              <a:defRPr sz="1400"/>
            </a:lvl8pPr>
            <a:lvl9pPr marL="5120640" indent="0">
              <a:buNone/>
              <a:defRPr sz="14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5333B2-52C9-4DF4-A7CD-0AB23E43CA16}" type="datetimeFigureOut">
              <a:rPr lang="en-US" smtClean="0"/>
              <a:t>3/19/2024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EC75AD-B2D8-4988-9117-16B85E1D902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406416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5333B2-52C9-4DF4-A7CD-0AB23E43CA16}" type="datetimeFigureOut">
              <a:rPr lang="en-US" smtClean="0"/>
              <a:t>3/19/2024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EC75AD-B2D8-4988-9117-16B85E1D902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7285720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161146" y="511175"/>
            <a:ext cx="2760345" cy="8136573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80111" y="511175"/>
            <a:ext cx="8121015" cy="8136573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5333B2-52C9-4DF4-A7CD-0AB23E43CA16}" type="datetimeFigureOut">
              <a:rPr lang="en-US" smtClean="0"/>
              <a:t>3/19/2024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EC75AD-B2D8-4988-9117-16B85E1D902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1994566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80110" y="511177"/>
            <a:ext cx="11041380" cy="185578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80110" y="2555875"/>
            <a:ext cx="11041380" cy="609187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80110" y="8898892"/>
            <a:ext cx="2880360" cy="51117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68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25333B2-52C9-4DF4-A7CD-0AB23E43CA16}" type="datetimeFigureOut">
              <a:rPr lang="en-US" smtClean="0"/>
              <a:t>3/19/2024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240530" y="8898892"/>
            <a:ext cx="4320540" cy="51117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68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9041130" y="8898892"/>
            <a:ext cx="2880360" cy="51117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68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CEC75AD-B2D8-4988-9117-16B85E1D902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7127859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</p:sldLayoutIdLst>
  <p:txStyles>
    <p:titleStyle>
      <a:lvl1pPr algn="l" defTabSz="1280160" rtl="0" eaLnBrk="1" latinLnBrk="0" hangingPunct="1">
        <a:lnSpc>
          <a:spcPct val="90000"/>
        </a:lnSpc>
        <a:spcBef>
          <a:spcPct val="0"/>
        </a:spcBef>
        <a:buNone/>
        <a:defRPr sz="616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20040" indent="-320040" algn="l" defTabSz="1280160" rtl="0" eaLnBrk="1" latinLnBrk="0" hangingPunct="1">
        <a:lnSpc>
          <a:spcPct val="90000"/>
        </a:lnSpc>
        <a:spcBef>
          <a:spcPts val="1400"/>
        </a:spcBef>
        <a:buFont typeface="Arial" panose="020B0604020202020204" pitchFamily="34" charset="0"/>
        <a:buChar char="•"/>
        <a:defRPr sz="3920" kern="1200">
          <a:solidFill>
            <a:schemeClr val="tx1"/>
          </a:solidFill>
          <a:latin typeface="+mn-lt"/>
          <a:ea typeface="+mn-ea"/>
          <a:cs typeface="+mn-cs"/>
        </a:defRPr>
      </a:lvl1pPr>
      <a:lvl2pPr marL="960120" indent="-320040" algn="l" defTabSz="1280160" rtl="0" eaLnBrk="1" latinLnBrk="0" hangingPunct="1">
        <a:lnSpc>
          <a:spcPct val="90000"/>
        </a:lnSpc>
        <a:spcBef>
          <a:spcPts val="700"/>
        </a:spcBef>
        <a:buFont typeface="Arial" panose="020B0604020202020204" pitchFamily="34" charset="0"/>
        <a:buChar char="•"/>
        <a:defRPr sz="3360" kern="1200">
          <a:solidFill>
            <a:schemeClr val="tx1"/>
          </a:solidFill>
          <a:latin typeface="+mn-lt"/>
          <a:ea typeface="+mn-ea"/>
          <a:cs typeface="+mn-cs"/>
        </a:defRPr>
      </a:lvl2pPr>
      <a:lvl3pPr marL="1600200" indent="-320040" algn="l" defTabSz="1280160" rtl="0" eaLnBrk="1" latinLnBrk="0" hangingPunct="1">
        <a:lnSpc>
          <a:spcPct val="90000"/>
        </a:lnSpc>
        <a:spcBef>
          <a:spcPts val="7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3pPr>
      <a:lvl4pPr marL="2240280" indent="-320040" algn="l" defTabSz="1280160" rtl="0" eaLnBrk="1" latinLnBrk="0" hangingPunct="1">
        <a:lnSpc>
          <a:spcPct val="90000"/>
        </a:lnSpc>
        <a:spcBef>
          <a:spcPts val="700"/>
        </a:spcBef>
        <a:buFont typeface="Arial" panose="020B0604020202020204" pitchFamily="34" charset="0"/>
        <a:buChar char="•"/>
        <a:defRPr sz="2520" kern="1200">
          <a:solidFill>
            <a:schemeClr val="tx1"/>
          </a:solidFill>
          <a:latin typeface="+mn-lt"/>
          <a:ea typeface="+mn-ea"/>
          <a:cs typeface="+mn-cs"/>
        </a:defRPr>
      </a:lvl4pPr>
      <a:lvl5pPr marL="2880360" indent="-320040" algn="l" defTabSz="1280160" rtl="0" eaLnBrk="1" latinLnBrk="0" hangingPunct="1">
        <a:lnSpc>
          <a:spcPct val="90000"/>
        </a:lnSpc>
        <a:spcBef>
          <a:spcPts val="700"/>
        </a:spcBef>
        <a:buFont typeface="Arial" panose="020B0604020202020204" pitchFamily="34" charset="0"/>
        <a:buChar char="•"/>
        <a:defRPr sz="2520" kern="1200">
          <a:solidFill>
            <a:schemeClr val="tx1"/>
          </a:solidFill>
          <a:latin typeface="+mn-lt"/>
          <a:ea typeface="+mn-ea"/>
          <a:cs typeface="+mn-cs"/>
        </a:defRPr>
      </a:lvl5pPr>
      <a:lvl6pPr marL="3520440" indent="-320040" algn="l" defTabSz="1280160" rtl="0" eaLnBrk="1" latinLnBrk="0" hangingPunct="1">
        <a:lnSpc>
          <a:spcPct val="90000"/>
        </a:lnSpc>
        <a:spcBef>
          <a:spcPts val="700"/>
        </a:spcBef>
        <a:buFont typeface="Arial" panose="020B0604020202020204" pitchFamily="34" charset="0"/>
        <a:buChar char="•"/>
        <a:defRPr sz="2520" kern="1200">
          <a:solidFill>
            <a:schemeClr val="tx1"/>
          </a:solidFill>
          <a:latin typeface="+mn-lt"/>
          <a:ea typeface="+mn-ea"/>
          <a:cs typeface="+mn-cs"/>
        </a:defRPr>
      </a:lvl6pPr>
      <a:lvl7pPr marL="4160520" indent="-320040" algn="l" defTabSz="1280160" rtl="0" eaLnBrk="1" latinLnBrk="0" hangingPunct="1">
        <a:lnSpc>
          <a:spcPct val="90000"/>
        </a:lnSpc>
        <a:spcBef>
          <a:spcPts val="700"/>
        </a:spcBef>
        <a:buFont typeface="Arial" panose="020B0604020202020204" pitchFamily="34" charset="0"/>
        <a:buChar char="•"/>
        <a:defRPr sz="2520" kern="1200">
          <a:solidFill>
            <a:schemeClr val="tx1"/>
          </a:solidFill>
          <a:latin typeface="+mn-lt"/>
          <a:ea typeface="+mn-ea"/>
          <a:cs typeface="+mn-cs"/>
        </a:defRPr>
      </a:lvl7pPr>
      <a:lvl8pPr marL="4800600" indent="-320040" algn="l" defTabSz="1280160" rtl="0" eaLnBrk="1" latinLnBrk="0" hangingPunct="1">
        <a:lnSpc>
          <a:spcPct val="90000"/>
        </a:lnSpc>
        <a:spcBef>
          <a:spcPts val="700"/>
        </a:spcBef>
        <a:buFont typeface="Arial" panose="020B0604020202020204" pitchFamily="34" charset="0"/>
        <a:buChar char="•"/>
        <a:defRPr sz="2520" kern="1200">
          <a:solidFill>
            <a:schemeClr val="tx1"/>
          </a:solidFill>
          <a:latin typeface="+mn-lt"/>
          <a:ea typeface="+mn-ea"/>
          <a:cs typeface="+mn-cs"/>
        </a:defRPr>
      </a:lvl8pPr>
      <a:lvl9pPr marL="5440680" indent="-320040" algn="l" defTabSz="1280160" rtl="0" eaLnBrk="1" latinLnBrk="0" hangingPunct="1">
        <a:lnSpc>
          <a:spcPct val="90000"/>
        </a:lnSpc>
        <a:spcBef>
          <a:spcPts val="700"/>
        </a:spcBef>
        <a:buFont typeface="Arial" panose="020B0604020202020204" pitchFamily="34" charset="0"/>
        <a:buChar char="•"/>
        <a:defRPr sz="252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1280160" rtl="0" eaLnBrk="1" latinLnBrk="0" hangingPunct="1">
        <a:defRPr sz="252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algn="l" defTabSz="1280160" rtl="0" eaLnBrk="1" latinLnBrk="0" hangingPunct="1">
        <a:defRPr sz="2520" kern="1200">
          <a:solidFill>
            <a:schemeClr val="tx1"/>
          </a:solidFill>
          <a:latin typeface="+mn-lt"/>
          <a:ea typeface="+mn-ea"/>
          <a:cs typeface="+mn-cs"/>
        </a:defRPr>
      </a:lvl2pPr>
      <a:lvl3pPr marL="1280160" algn="l" defTabSz="1280160" rtl="0" eaLnBrk="1" latinLnBrk="0" hangingPunct="1">
        <a:defRPr sz="2520" kern="1200">
          <a:solidFill>
            <a:schemeClr val="tx1"/>
          </a:solidFill>
          <a:latin typeface="+mn-lt"/>
          <a:ea typeface="+mn-ea"/>
          <a:cs typeface="+mn-cs"/>
        </a:defRPr>
      </a:lvl3pPr>
      <a:lvl4pPr marL="1920240" algn="l" defTabSz="1280160" rtl="0" eaLnBrk="1" latinLnBrk="0" hangingPunct="1">
        <a:defRPr sz="2520" kern="1200">
          <a:solidFill>
            <a:schemeClr val="tx1"/>
          </a:solidFill>
          <a:latin typeface="+mn-lt"/>
          <a:ea typeface="+mn-ea"/>
          <a:cs typeface="+mn-cs"/>
        </a:defRPr>
      </a:lvl4pPr>
      <a:lvl5pPr marL="2560320" algn="l" defTabSz="1280160" rtl="0" eaLnBrk="1" latinLnBrk="0" hangingPunct="1">
        <a:defRPr sz="2520" kern="1200">
          <a:solidFill>
            <a:schemeClr val="tx1"/>
          </a:solidFill>
          <a:latin typeface="+mn-lt"/>
          <a:ea typeface="+mn-ea"/>
          <a:cs typeface="+mn-cs"/>
        </a:defRPr>
      </a:lvl5pPr>
      <a:lvl6pPr marL="3200400" algn="l" defTabSz="1280160" rtl="0" eaLnBrk="1" latinLnBrk="0" hangingPunct="1">
        <a:defRPr sz="2520" kern="1200">
          <a:solidFill>
            <a:schemeClr val="tx1"/>
          </a:solidFill>
          <a:latin typeface="+mn-lt"/>
          <a:ea typeface="+mn-ea"/>
          <a:cs typeface="+mn-cs"/>
        </a:defRPr>
      </a:lvl6pPr>
      <a:lvl7pPr marL="3840480" algn="l" defTabSz="1280160" rtl="0" eaLnBrk="1" latinLnBrk="0" hangingPunct="1">
        <a:defRPr sz="2520" kern="1200">
          <a:solidFill>
            <a:schemeClr val="tx1"/>
          </a:solidFill>
          <a:latin typeface="+mn-lt"/>
          <a:ea typeface="+mn-ea"/>
          <a:cs typeface="+mn-cs"/>
        </a:defRPr>
      </a:lvl7pPr>
      <a:lvl8pPr marL="4480560" algn="l" defTabSz="1280160" rtl="0" eaLnBrk="1" latinLnBrk="0" hangingPunct="1">
        <a:defRPr sz="2520" kern="1200">
          <a:solidFill>
            <a:schemeClr val="tx1"/>
          </a:solidFill>
          <a:latin typeface="+mn-lt"/>
          <a:ea typeface="+mn-ea"/>
          <a:cs typeface="+mn-cs"/>
        </a:defRPr>
      </a:lvl8pPr>
      <a:lvl9pPr marL="5120640" algn="l" defTabSz="1280160" rtl="0" eaLnBrk="1" latinLnBrk="0" hangingPunct="1">
        <a:defRPr sz="252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6.jpg"/><Relationship Id="rId4" Type="http://schemas.openxmlformats.org/officeDocument/2006/relationships/image" Target="../media/image5.jp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g"/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1.jpeg"/><Relationship Id="rId5" Type="http://schemas.openxmlformats.org/officeDocument/2006/relationships/image" Target="../media/image10.jpeg"/><Relationship Id="rId4" Type="http://schemas.openxmlformats.org/officeDocument/2006/relationships/image" Target="../media/image9.jpeg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emf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46973" y="6247301"/>
            <a:ext cx="5759995" cy="723900"/>
          </a:xfrm>
        </p:spPr>
        <p:txBody>
          <a:bodyPr anchor="ctr">
            <a:noAutofit/>
          </a:bodyPr>
          <a:lstStyle/>
          <a:p>
            <a:pPr algn="l"/>
            <a:r>
              <a:rPr lang="en-US" sz="25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Bahnschrift Light" panose="020B0502040204020203" pitchFamily="34" charset="0"/>
                <a:ea typeface="Verdana" panose="020B0604030504040204" pitchFamily="34" charset="0"/>
              </a:rPr>
              <a:t>Design Presentation</a:t>
            </a:r>
          </a:p>
        </p:txBody>
      </p:sp>
      <p:sp>
        <p:nvSpPr>
          <p:cNvPr id="13" name="Title 1"/>
          <p:cNvSpPr txBox="1">
            <a:spLocks/>
          </p:cNvSpPr>
          <p:nvPr/>
        </p:nvSpPr>
        <p:spPr>
          <a:xfrm>
            <a:off x="646973" y="6968782"/>
            <a:ext cx="5759995" cy="72390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128016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8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en-US" sz="1000" dirty="0">
                <a:solidFill>
                  <a:schemeClr val="tx1">
                    <a:lumMod val="75000"/>
                    <a:lumOff val="25000"/>
                  </a:schemeClr>
                </a:solidFill>
                <a:latin typeface="Bahnschrift Light" panose="020B0502040204020203" pitchFamily="34" charset="0"/>
                <a:ea typeface="Verdana" panose="020B0604030504040204" pitchFamily="34" charset="0"/>
              </a:rPr>
              <a:t>Prepared by :</a:t>
            </a:r>
          </a:p>
          <a:p>
            <a:pPr algn="l"/>
            <a:endParaRPr lang="en-US" sz="1000" dirty="0">
              <a:solidFill>
                <a:schemeClr val="tx1">
                  <a:lumMod val="75000"/>
                  <a:lumOff val="25000"/>
                </a:schemeClr>
              </a:solidFill>
              <a:latin typeface="Bahnschrift Light" panose="020B0502040204020203" pitchFamily="34" charset="0"/>
              <a:ea typeface="Verdana" panose="020B0604030504040204" pitchFamily="34" charset="0"/>
            </a:endParaRPr>
          </a:p>
          <a:p>
            <a:pPr algn="l"/>
            <a:r>
              <a:rPr lang="en-US" sz="1000" dirty="0">
                <a:solidFill>
                  <a:schemeClr val="tx1">
                    <a:lumMod val="75000"/>
                    <a:lumOff val="25000"/>
                  </a:schemeClr>
                </a:solidFill>
                <a:latin typeface="Bahnschrift Light" panose="020B0502040204020203" pitchFamily="34" charset="0"/>
                <a:ea typeface="Verdana" panose="020B0604030504040204" pitchFamily="34" charset="0"/>
              </a:rPr>
              <a:t>Hafizi </a:t>
            </a:r>
          </a:p>
        </p:txBody>
      </p:sp>
      <p:sp>
        <p:nvSpPr>
          <p:cNvPr id="14" name="Title 1"/>
          <p:cNvSpPr txBox="1">
            <a:spLocks/>
          </p:cNvSpPr>
          <p:nvPr/>
        </p:nvSpPr>
        <p:spPr>
          <a:xfrm>
            <a:off x="640805" y="8870392"/>
            <a:ext cx="1975585" cy="240632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ctr" defTabSz="128016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8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en-US" sz="1000" dirty="0">
                <a:solidFill>
                  <a:schemeClr val="tx1">
                    <a:lumMod val="75000"/>
                    <a:lumOff val="25000"/>
                  </a:schemeClr>
                </a:solidFill>
                <a:latin typeface="Bahnschrift Light" panose="020B0502040204020203" pitchFamily="34" charset="0"/>
                <a:ea typeface="Verdana" panose="020B0604030504040204" pitchFamily="34" charset="0"/>
              </a:rPr>
              <a:t>Presentation // Cover</a:t>
            </a:r>
          </a:p>
        </p:txBody>
      </p:sp>
      <p:sp>
        <p:nvSpPr>
          <p:cNvPr id="15" name="Title 1"/>
          <p:cNvSpPr txBox="1">
            <a:spLocks/>
          </p:cNvSpPr>
          <p:nvPr/>
        </p:nvSpPr>
        <p:spPr>
          <a:xfrm>
            <a:off x="10755540" y="6243783"/>
            <a:ext cx="1405981" cy="1445381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128016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8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r"/>
            <a:r>
              <a:rPr lang="en-US" sz="1000" dirty="0">
                <a:solidFill>
                  <a:schemeClr val="tx1">
                    <a:lumMod val="75000"/>
                    <a:lumOff val="25000"/>
                  </a:schemeClr>
                </a:solidFill>
                <a:latin typeface="Bahnschrift Light" panose="020B0502040204020203" pitchFamily="34" charset="0"/>
                <a:ea typeface="Verdana" panose="020B0604030504040204" pitchFamily="34" charset="0"/>
              </a:rPr>
              <a:t>Table of Content :</a:t>
            </a:r>
          </a:p>
          <a:p>
            <a:pPr algn="r"/>
            <a:endParaRPr lang="en-US" sz="1000" dirty="0">
              <a:solidFill>
                <a:schemeClr val="tx1">
                  <a:lumMod val="75000"/>
                  <a:lumOff val="25000"/>
                </a:schemeClr>
              </a:solidFill>
              <a:latin typeface="Bahnschrift Light" panose="020B0502040204020203" pitchFamily="34" charset="0"/>
              <a:ea typeface="Verdana" panose="020B0604030504040204" pitchFamily="34" charset="0"/>
            </a:endParaRPr>
          </a:p>
          <a:p>
            <a:pPr algn="r"/>
            <a:r>
              <a:rPr lang="en-US" sz="1000" dirty="0">
                <a:solidFill>
                  <a:schemeClr val="tx1">
                    <a:lumMod val="75000"/>
                    <a:lumOff val="25000"/>
                  </a:schemeClr>
                </a:solidFill>
                <a:latin typeface="Bahnschrift Light" panose="020B0502040204020203" pitchFamily="34" charset="0"/>
                <a:ea typeface="Verdana" panose="020B0604030504040204" pitchFamily="34" charset="0"/>
              </a:rPr>
              <a:t>// cover</a:t>
            </a:r>
          </a:p>
          <a:p>
            <a:pPr algn="r"/>
            <a:r>
              <a:rPr lang="en-US" sz="1000" dirty="0">
                <a:solidFill>
                  <a:schemeClr val="tx1">
                    <a:lumMod val="75000"/>
                    <a:lumOff val="25000"/>
                  </a:schemeClr>
                </a:solidFill>
                <a:latin typeface="Bahnschrift Light" panose="020B0502040204020203" pitchFamily="34" charset="0"/>
                <a:ea typeface="Verdana" panose="020B0604030504040204" pitchFamily="34" charset="0"/>
              </a:rPr>
              <a:t>// context</a:t>
            </a:r>
          </a:p>
          <a:p>
            <a:pPr algn="r"/>
            <a:r>
              <a:rPr lang="en-US" sz="1000" dirty="0">
                <a:solidFill>
                  <a:schemeClr val="tx1">
                    <a:lumMod val="75000"/>
                    <a:lumOff val="25000"/>
                  </a:schemeClr>
                </a:solidFill>
                <a:latin typeface="Bahnschrift Light" panose="020B0502040204020203" pitchFamily="34" charset="0"/>
                <a:ea typeface="Verdana" panose="020B0604030504040204" pitchFamily="34" charset="0"/>
              </a:rPr>
              <a:t>// concept</a:t>
            </a:r>
          </a:p>
          <a:p>
            <a:pPr algn="r"/>
            <a:r>
              <a:rPr lang="en-US" sz="1000" dirty="0">
                <a:solidFill>
                  <a:schemeClr val="tx1">
                    <a:lumMod val="75000"/>
                    <a:lumOff val="25000"/>
                  </a:schemeClr>
                </a:solidFill>
                <a:latin typeface="Bahnschrift Light" panose="020B0502040204020203" pitchFamily="34" charset="0"/>
                <a:ea typeface="Verdana" panose="020B0604030504040204" pitchFamily="34" charset="0"/>
              </a:rPr>
              <a:t>// plan</a:t>
            </a:r>
          </a:p>
          <a:p>
            <a:pPr algn="r"/>
            <a:r>
              <a:rPr lang="en-US" sz="1000" dirty="0">
                <a:solidFill>
                  <a:schemeClr val="tx1">
                    <a:lumMod val="75000"/>
                    <a:lumOff val="25000"/>
                  </a:schemeClr>
                </a:solidFill>
                <a:latin typeface="Bahnschrift Light" panose="020B0502040204020203" pitchFamily="34" charset="0"/>
                <a:ea typeface="Verdana" panose="020B0604030504040204" pitchFamily="34" charset="0"/>
              </a:rPr>
              <a:t>// visualization</a:t>
            </a:r>
          </a:p>
          <a:p>
            <a:pPr algn="r"/>
            <a:r>
              <a:rPr lang="en-US" sz="1000" dirty="0">
                <a:solidFill>
                  <a:schemeClr val="tx1">
                    <a:lumMod val="75000"/>
                    <a:lumOff val="25000"/>
                  </a:schemeClr>
                </a:solidFill>
                <a:latin typeface="Bahnschrift Light" panose="020B0502040204020203" pitchFamily="34" charset="0"/>
                <a:ea typeface="Verdana" panose="020B0604030504040204" pitchFamily="34" charset="0"/>
              </a:rPr>
              <a:t>// end.</a:t>
            </a:r>
          </a:p>
        </p:txBody>
      </p:sp>
      <p:sp>
        <p:nvSpPr>
          <p:cNvPr id="12" name="Title 1"/>
          <p:cNvSpPr txBox="1">
            <a:spLocks/>
          </p:cNvSpPr>
          <p:nvPr/>
        </p:nvSpPr>
        <p:spPr>
          <a:xfrm>
            <a:off x="640805" y="1955050"/>
            <a:ext cx="6457225" cy="1668260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ctr" defTabSz="128016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8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en-US" sz="8000" dirty="0">
                <a:solidFill>
                  <a:schemeClr val="tx1">
                    <a:lumMod val="75000"/>
                    <a:lumOff val="25000"/>
                  </a:schemeClr>
                </a:solidFill>
                <a:latin typeface="Bahnschrift" panose="020B0502040204020203" pitchFamily="34" charset="0"/>
                <a:ea typeface="Verdana" panose="020B0604030504040204" pitchFamily="34" charset="0"/>
              </a:rPr>
              <a:t>Kitchen &amp; </a:t>
            </a:r>
            <a:r>
              <a:rPr lang="en-US" sz="80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Bahnschrift" panose="020B0502040204020203" pitchFamily="34" charset="0"/>
                <a:ea typeface="Verdana" panose="020B0604030504040204" pitchFamily="34" charset="0"/>
              </a:rPr>
              <a:t>Tiktok</a:t>
            </a:r>
            <a:r>
              <a:rPr lang="en-US" sz="8000" dirty="0">
                <a:solidFill>
                  <a:schemeClr val="tx1">
                    <a:lumMod val="75000"/>
                    <a:lumOff val="25000"/>
                  </a:schemeClr>
                </a:solidFill>
                <a:latin typeface="Bahnschrift" panose="020B0502040204020203" pitchFamily="34" charset="0"/>
                <a:ea typeface="Verdana" panose="020B0604030504040204" pitchFamily="34" charset="0"/>
              </a:rPr>
              <a:t> Studio</a:t>
            </a:r>
          </a:p>
        </p:txBody>
      </p:sp>
      <p:sp>
        <p:nvSpPr>
          <p:cNvPr id="16" name="Title 1"/>
          <p:cNvSpPr txBox="1">
            <a:spLocks/>
          </p:cNvSpPr>
          <p:nvPr/>
        </p:nvSpPr>
        <p:spPr>
          <a:xfrm>
            <a:off x="9986211" y="8650705"/>
            <a:ext cx="2175310" cy="460319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ctr" defTabSz="128016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8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r"/>
            <a:r>
              <a:rPr lang="en-US" sz="75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Bahnschrift Light" panose="020B0502040204020203" pitchFamily="34" charset="0"/>
                <a:ea typeface="Verdana" panose="020B0604030504040204" pitchFamily="34" charset="0"/>
              </a:rPr>
              <a:t>Arsisten</a:t>
            </a:r>
            <a:r>
              <a:rPr lang="en-US" sz="750" dirty="0">
                <a:solidFill>
                  <a:schemeClr val="tx1">
                    <a:lumMod val="75000"/>
                    <a:lumOff val="25000"/>
                  </a:schemeClr>
                </a:solidFill>
                <a:latin typeface="Bahnschrift Light" panose="020B0502040204020203" pitchFamily="34" charset="0"/>
                <a:ea typeface="Verdana" panose="020B0604030504040204" pitchFamily="34" charset="0"/>
              </a:rPr>
              <a:t> Academy confidential and</a:t>
            </a:r>
          </a:p>
          <a:p>
            <a:pPr algn="r"/>
            <a:r>
              <a:rPr lang="en-US" sz="750" dirty="0">
                <a:solidFill>
                  <a:schemeClr val="tx1">
                    <a:lumMod val="75000"/>
                    <a:lumOff val="25000"/>
                  </a:schemeClr>
                </a:solidFill>
                <a:latin typeface="Bahnschrift Light" panose="020B0502040204020203" pitchFamily="34" charset="0"/>
                <a:ea typeface="Verdana" panose="020B0604030504040204" pitchFamily="34" charset="0"/>
              </a:rPr>
              <a:t>proprietary information. Not for distribution</a:t>
            </a:r>
          </a:p>
        </p:txBody>
      </p:sp>
      <p:sp>
        <p:nvSpPr>
          <p:cNvPr id="17" name="Title 1"/>
          <p:cNvSpPr txBox="1">
            <a:spLocks/>
          </p:cNvSpPr>
          <p:nvPr/>
        </p:nvSpPr>
        <p:spPr>
          <a:xfrm>
            <a:off x="8412481" y="505196"/>
            <a:ext cx="3749040" cy="240632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ctr" defTabSz="128016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8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r"/>
            <a:r>
              <a:rPr lang="en-US" sz="1000" b="1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Bahnschrift Light" panose="020B0502040204020203" pitchFamily="34" charset="0"/>
                <a:ea typeface="Verdana" panose="020B0604030504040204" pitchFamily="34" charset="0"/>
              </a:rPr>
              <a:t>Aranya</a:t>
            </a:r>
            <a:r>
              <a:rPr lang="en-US" sz="10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Bahnschrift Light" panose="020B0502040204020203" pitchFamily="34" charset="0"/>
                <a:ea typeface="Verdana" panose="020B0604030504040204" pitchFamily="34" charset="0"/>
              </a:rPr>
              <a:t> Living</a:t>
            </a:r>
            <a:r>
              <a:rPr lang="en-US" sz="1000" dirty="0">
                <a:solidFill>
                  <a:schemeClr val="tx1">
                    <a:lumMod val="75000"/>
                    <a:lumOff val="25000"/>
                  </a:schemeClr>
                </a:solidFill>
                <a:latin typeface="Bahnschrift Light" panose="020B0502040204020203" pitchFamily="34" charset="0"/>
                <a:ea typeface="Verdana" panose="020B0604030504040204" pitchFamily="34" charset="0"/>
              </a:rPr>
              <a:t>, </a:t>
            </a:r>
            <a:r>
              <a:rPr lang="en-US" sz="10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Bahnschrift Light" panose="020B0502040204020203" pitchFamily="34" charset="0"/>
                <a:ea typeface="Verdana" panose="020B0604030504040204" pitchFamily="34" charset="0"/>
              </a:rPr>
              <a:t>Jln</a:t>
            </a:r>
            <a:r>
              <a:rPr lang="en-US" sz="1000" dirty="0">
                <a:solidFill>
                  <a:schemeClr val="tx1">
                    <a:lumMod val="75000"/>
                    <a:lumOff val="25000"/>
                  </a:schemeClr>
                </a:solidFill>
                <a:latin typeface="Bahnschrift Light" panose="020B0502040204020203" pitchFamily="34" charset="0"/>
                <a:ea typeface="Verdana" panose="020B0604030504040204" pitchFamily="34" charset="0"/>
              </a:rPr>
              <a:t>. Budi Indah, Kota Bandung</a:t>
            </a:r>
          </a:p>
        </p:txBody>
      </p:sp>
    </p:spTree>
    <p:extLst>
      <p:ext uri="{BB962C8B-B14F-4D97-AF65-F5344CB8AC3E}">
        <p14:creationId xmlns:p14="http://schemas.microsoft.com/office/powerpoint/2010/main" val="1384059297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1"/>
          <p:cNvSpPr txBox="1">
            <a:spLocks/>
          </p:cNvSpPr>
          <p:nvPr/>
        </p:nvSpPr>
        <p:spPr>
          <a:xfrm>
            <a:off x="640805" y="8870392"/>
            <a:ext cx="1975585" cy="240632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ctr" defTabSz="128016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8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en-US" sz="1000" dirty="0">
                <a:solidFill>
                  <a:schemeClr val="tx1">
                    <a:lumMod val="75000"/>
                    <a:lumOff val="25000"/>
                  </a:schemeClr>
                </a:solidFill>
                <a:latin typeface="Bahnschrift Light" panose="020B0502040204020203" pitchFamily="34" charset="0"/>
                <a:ea typeface="Verdana" panose="020B0604030504040204" pitchFamily="34" charset="0"/>
              </a:rPr>
              <a:t>Presentation // Section</a:t>
            </a:r>
          </a:p>
        </p:txBody>
      </p:sp>
      <p:sp>
        <p:nvSpPr>
          <p:cNvPr id="14" name="Title 1"/>
          <p:cNvSpPr>
            <a:spLocks noGrp="1"/>
          </p:cNvSpPr>
          <p:nvPr>
            <p:ph type="ctrTitle"/>
          </p:nvPr>
        </p:nvSpPr>
        <p:spPr>
          <a:xfrm>
            <a:off x="646973" y="6247301"/>
            <a:ext cx="5759995" cy="723900"/>
          </a:xfrm>
        </p:spPr>
        <p:txBody>
          <a:bodyPr anchor="ctr">
            <a:noAutofit/>
          </a:bodyPr>
          <a:lstStyle/>
          <a:p>
            <a:pPr algn="l"/>
            <a:r>
              <a:rPr lang="en-US" sz="25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Bahnschrift Light" panose="020B0502040204020203" pitchFamily="34" charset="0"/>
                <a:ea typeface="Verdana" panose="020B0604030504040204" pitchFamily="34" charset="0"/>
              </a:rPr>
              <a:t>// context</a:t>
            </a:r>
          </a:p>
        </p:txBody>
      </p:sp>
      <p:sp>
        <p:nvSpPr>
          <p:cNvPr id="9" name="Title 1"/>
          <p:cNvSpPr txBox="1">
            <a:spLocks/>
          </p:cNvSpPr>
          <p:nvPr/>
        </p:nvSpPr>
        <p:spPr>
          <a:xfrm>
            <a:off x="9986211" y="8650705"/>
            <a:ext cx="2175310" cy="460319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ctr" defTabSz="128016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8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r"/>
            <a:r>
              <a:rPr lang="en-US" sz="75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Bahnschrift Light" panose="020B0502040204020203" pitchFamily="34" charset="0"/>
                <a:ea typeface="Verdana" panose="020B0604030504040204" pitchFamily="34" charset="0"/>
              </a:rPr>
              <a:t>Arsisten</a:t>
            </a:r>
            <a:r>
              <a:rPr lang="en-US" sz="750" dirty="0">
                <a:solidFill>
                  <a:schemeClr val="tx1">
                    <a:lumMod val="75000"/>
                    <a:lumOff val="25000"/>
                  </a:schemeClr>
                </a:solidFill>
                <a:latin typeface="Bahnschrift Light" panose="020B0502040204020203" pitchFamily="34" charset="0"/>
                <a:ea typeface="Verdana" panose="020B0604030504040204" pitchFamily="34" charset="0"/>
              </a:rPr>
              <a:t> Academy confidential and</a:t>
            </a:r>
          </a:p>
          <a:p>
            <a:pPr algn="r"/>
            <a:r>
              <a:rPr lang="en-US" sz="750" dirty="0">
                <a:solidFill>
                  <a:schemeClr val="tx1">
                    <a:lumMod val="75000"/>
                    <a:lumOff val="25000"/>
                  </a:schemeClr>
                </a:solidFill>
                <a:latin typeface="Bahnschrift Light" panose="020B0502040204020203" pitchFamily="34" charset="0"/>
                <a:ea typeface="Verdana" panose="020B0604030504040204" pitchFamily="34" charset="0"/>
              </a:rPr>
              <a:t>proprietary information. Not for distribution</a:t>
            </a:r>
          </a:p>
        </p:txBody>
      </p:sp>
      <p:sp>
        <p:nvSpPr>
          <p:cNvPr id="13" name="Title 1"/>
          <p:cNvSpPr txBox="1">
            <a:spLocks/>
          </p:cNvSpPr>
          <p:nvPr/>
        </p:nvSpPr>
        <p:spPr>
          <a:xfrm>
            <a:off x="8412481" y="505196"/>
            <a:ext cx="3749040" cy="240632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ctr" defTabSz="128016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8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r"/>
            <a:r>
              <a:rPr lang="en-US" sz="1000" b="1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Bahnschrift Light" panose="020B0502040204020203" pitchFamily="34" charset="0"/>
                <a:ea typeface="Verdana" panose="020B0604030504040204" pitchFamily="34" charset="0"/>
              </a:rPr>
              <a:t>Aranya</a:t>
            </a:r>
            <a:r>
              <a:rPr lang="en-US" sz="10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Bahnschrift Light" panose="020B0502040204020203" pitchFamily="34" charset="0"/>
                <a:ea typeface="Verdana" panose="020B0604030504040204" pitchFamily="34" charset="0"/>
              </a:rPr>
              <a:t> Living</a:t>
            </a:r>
            <a:r>
              <a:rPr lang="en-US" sz="1000" dirty="0">
                <a:solidFill>
                  <a:schemeClr val="tx1">
                    <a:lumMod val="75000"/>
                    <a:lumOff val="25000"/>
                  </a:schemeClr>
                </a:solidFill>
                <a:latin typeface="Bahnschrift Light" panose="020B0502040204020203" pitchFamily="34" charset="0"/>
                <a:ea typeface="Verdana" panose="020B0604030504040204" pitchFamily="34" charset="0"/>
              </a:rPr>
              <a:t>, </a:t>
            </a:r>
            <a:r>
              <a:rPr lang="en-US" sz="10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Bahnschrift Light" panose="020B0502040204020203" pitchFamily="34" charset="0"/>
                <a:ea typeface="Verdana" panose="020B0604030504040204" pitchFamily="34" charset="0"/>
              </a:rPr>
              <a:t>Jln</a:t>
            </a:r>
            <a:r>
              <a:rPr lang="en-US" sz="1000" dirty="0">
                <a:solidFill>
                  <a:schemeClr val="tx1">
                    <a:lumMod val="75000"/>
                    <a:lumOff val="25000"/>
                  </a:schemeClr>
                </a:solidFill>
                <a:latin typeface="Bahnschrift Light" panose="020B0502040204020203" pitchFamily="34" charset="0"/>
                <a:ea typeface="Verdana" panose="020B0604030504040204" pitchFamily="34" charset="0"/>
              </a:rPr>
              <a:t>. Budi Indah, Kota Bandung</a:t>
            </a:r>
          </a:p>
        </p:txBody>
      </p:sp>
      <p:sp>
        <p:nvSpPr>
          <p:cNvPr id="16" name="Title 1"/>
          <p:cNvSpPr txBox="1">
            <a:spLocks/>
          </p:cNvSpPr>
          <p:nvPr/>
        </p:nvSpPr>
        <p:spPr>
          <a:xfrm>
            <a:off x="646973" y="6968782"/>
            <a:ext cx="5759995" cy="72390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128016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8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en-US" sz="1000" dirty="0">
                <a:solidFill>
                  <a:schemeClr val="tx1">
                    <a:lumMod val="75000"/>
                    <a:lumOff val="25000"/>
                  </a:schemeClr>
                </a:solidFill>
                <a:latin typeface="Bahnschrift Light" panose="020B0502040204020203" pitchFamily="34" charset="0"/>
                <a:ea typeface="Verdana" panose="020B0604030504040204" pitchFamily="34" charset="0"/>
              </a:rPr>
              <a:t>Prepared by :</a:t>
            </a:r>
          </a:p>
          <a:p>
            <a:pPr algn="l"/>
            <a:endParaRPr lang="en-US" sz="1000" dirty="0">
              <a:solidFill>
                <a:schemeClr val="tx1">
                  <a:lumMod val="75000"/>
                  <a:lumOff val="25000"/>
                </a:schemeClr>
              </a:solidFill>
              <a:latin typeface="Bahnschrift Light" panose="020B0502040204020203" pitchFamily="34" charset="0"/>
              <a:ea typeface="Verdana" panose="020B0604030504040204" pitchFamily="34" charset="0"/>
            </a:endParaRPr>
          </a:p>
          <a:p>
            <a:pPr algn="l"/>
            <a:r>
              <a:rPr lang="en-US" sz="1000" dirty="0">
                <a:solidFill>
                  <a:schemeClr val="tx1">
                    <a:lumMod val="75000"/>
                    <a:lumOff val="25000"/>
                  </a:schemeClr>
                </a:solidFill>
                <a:latin typeface="Bahnschrift Light" panose="020B0502040204020203" pitchFamily="34" charset="0"/>
                <a:ea typeface="Verdana" panose="020B0604030504040204" pitchFamily="34" charset="0"/>
              </a:rPr>
              <a:t>(Who?)</a:t>
            </a:r>
          </a:p>
        </p:txBody>
      </p:sp>
    </p:spTree>
    <p:extLst>
      <p:ext uri="{BB962C8B-B14F-4D97-AF65-F5344CB8AC3E}">
        <p14:creationId xmlns:p14="http://schemas.microsoft.com/office/powerpoint/2010/main" val="1587979276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1"/>
          <p:cNvSpPr txBox="1">
            <a:spLocks/>
          </p:cNvSpPr>
          <p:nvPr/>
        </p:nvSpPr>
        <p:spPr>
          <a:xfrm>
            <a:off x="640805" y="8870392"/>
            <a:ext cx="1975585" cy="240632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ctr" defTabSz="128016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8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en-US" sz="1000" dirty="0">
                <a:solidFill>
                  <a:schemeClr val="tx1">
                    <a:lumMod val="75000"/>
                    <a:lumOff val="25000"/>
                  </a:schemeClr>
                </a:solidFill>
                <a:latin typeface="Bahnschrift Light" panose="020B0502040204020203" pitchFamily="34" charset="0"/>
                <a:ea typeface="Verdana" panose="020B0604030504040204" pitchFamily="34" charset="0"/>
              </a:rPr>
              <a:t>Presentation // Context</a:t>
            </a:r>
          </a:p>
        </p:txBody>
      </p:sp>
      <p:sp>
        <p:nvSpPr>
          <p:cNvPr id="17" name="Title 1"/>
          <p:cNvSpPr txBox="1">
            <a:spLocks/>
          </p:cNvSpPr>
          <p:nvPr/>
        </p:nvSpPr>
        <p:spPr>
          <a:xfrm>
            <a:off x="640805" y="2651585"/>
            <a:ext cx="11520715" cy="72390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128016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8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15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Bahnschrift Light" panose="020B0502040204020203" pitchFamily="34" charset="0"/>
                <a:ea typeface="Verdana" panose="020B0604030504040204" pitchFamily="34" charset="0"/>
              </a:rPr>
              <a:t>the story behind</a:t>
            </a:r>
          </a:p>
        </p:txBody>
      </p:sp>
      <p:sp>
        <p:nvSpPr>
          <p:cNvPr id="18" name="Title 1"/>
          <p:cNvSpPr txBox="1">
            <a:spLocks/>
          </p:cNvSpPr>
          <p:nvPr/>
        </p:nvSpPr>
        <p:spPr>
          <a:xfrm>
            <a:off x="1358900" y="3375485"/>
            <a:ext cx="10082530" cy="3596815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128016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8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15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Bahnschrift Light" panose="020B0502040204020203" pitchFamily="34" charset="0"/>
                <a:ea typeface="Verdana" panose="020B0604030504040204" pitchFamily="34" charset="0"/>
              </a:rPr>
              <a:t>Berasal</a:t>
            </a:r>
            <a:r>
              <a:rPr lang="en-US" sz="1500" dirty="0">
                <a:solidFill>
                  <a:schemeClr val="tx1">
                    <a:lumMod val="75000"/>
                    <a:lumOff val="25000"/>
                  </a:schemeClr>
                </a:solidFill>
                <a:latin typeface="Bahnschrift Light" panose="020B0502040204020203" pitchFamily="34" charset="0"/>
                <a:ea typeface="Verdana" panose="020B0604030504040204" pitchFamily="34" charset="0"/>
              </a:rPr>
              <a:t> </a:t>
            </a:r>
            <a:r>
              <a:rPr lang="en-US" sz="15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Bahnschrift Light" panose="020B0502040204020203" pitchFamily="34" charset="0"/>
                <a:ea typeface="Verdana" panose="020B0604030504040204" pitchFamily="34" charset="0"/>
              </a:rPr>
              <a:t>dari</a:t>
            </a:r>
            <a:r>
              <a:rPr lang="en-US" sz="1500" dirty="0">
                <a:solidFill>
                  <a:schemeClr val="tx1">
                    <a:lumMod val="75000"/>
                    <a:lumOff val="25000"/>
                  </a:schemeClr>
                </a:solidFill>
                <a:latin typeface="Bahnschrift Light" panose="020B0502040204020203" pitchFamily="34" charset="0"/>
                <a:ea typeface="Verdana" panose="020B0604030504040204" pitchFamily="34" charset="0"/>
              </a:rPr>
              <a:t> </a:t>
            </a:r>
            <a:r>
              <a:rPr lang="en-US" sz="15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Bahnschrift Light" panose="020B0502040204020203" pitchFamily="34" charset="0"/>
                <a:ea typeface="Verdana" panose="020B0604030504040204" pitchFamily="34" charset="0"/>
              </a:rPr>
              <a:t>bahasa</a:t>
            </a:r>
            <a:r>
              <a:rPr lang="en-US" sz="1500" dirty="0">
                <a:solidFill>
                  <a:schemeClr val="tx1">
                    <a:lumMod val="75000"/>
                    <a:lumOff val="25000"/>
                  </a:schemeClr>
                </a:solidFill>
                <a:latin typeface="Bahnschrift Light" panose="020B0502040204020203" pitchFamily="34" charset="0"/>
                <a:ea typeface="Verdana" panose="020B0604030504040204" pitchFamily="34" charset="0"/>
              </a:rPr>
              <a:t> Sanskrit, </a:t>
            </a:r>
            <a:r>
              <a:rPr lang="en-US" sz="15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Bahnschrift Light" panose="020B0502040204020203" pitchFamily="34" charset="0"/>
                <a:ea typeface="Verdana" panose="020B0604030504040204" pitchFamily="34" charset="0"/>
              </a:rPr>
              <a:t>AraNya</a:t>
            </a:r>
            <a:r>
              <a:rPr lang="en-US" sz="1500" dirty="0">
                <a:solidFill>
                  <a:schemeClr val="tx1">
                    <a:lumMod val="75000"/>
                    <a:lumOff val="25000"/>
                  </a:schemeClr>
                </a:solidFill>
                <a:latin typeface="Bahnschrift Light" panose="020B0502040204020203" pitchFamily="34" charset="0"/>
                <a:ea typeface="Verdana" panose="020B0604030504040204" pitchFamily="34" charset="0"/>
              </a:rPr>
              <a:t> </a:t>
            </a:r>
            <a:r>
              <a:rPr lang="en-US" sz="15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Bahnschrift Light" panose="020B0502040204020203" pitchFamily="34" charset="0"/>
                <a:ea typeface="Verdana" panose="020B0604030504040204" pitchFamily="34" charset="0"/>
              </a:rPr>
              <a:t>memiliki</a:t>
            </a:r>
            <a:r>
              <a:rPr lang="en-US" sz="1500" dirty="0">
                <a:solidFill>
                  <a:schemeClr val="tx1">
                    <a:lumMod val="75000"/>
                    <a:lumOff val="25000"/>
                  </a:schemeClr>
                </a:solidFill>
                <a:latin typeface="Bahnschrift Light" panose="020B0502040204020203" pitchFamily="34" charset="0"/>
                <a:ea typeface="Verdana" panose="020B0604030504040204" pitchFamily="34" charset="0"/>
              </a:rPr>
              <a:t> </a:t>
            </a:r>
            <a:r>
              <a:rPr lang="en-US" sz="15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Bahnschrift Light" panose="020B0502040204020203" pitchFamily="34" charset="0"/>
                <a:ea typeface="Verdana" panose="020B0604030504040204" pitchFamily="34" charset="0"/>
              </a:rPr>
              <a:t>arti</a:t>
            </a:r>
            <a:r>
              <a:rPr lang="en-US" sz="1500" dirty="0">
                <a:solidFill>
                  <a:schemeClr val="tx1">
                    <a:lumMod val="75000"/>
                    <a:lumOff val="25000"/>
                  </a:schemeClr>
                </a:solidFill>
                <a:latin typeface="Bahnschrift Light" panose="020B0502040204020203" pitchFamily="34" charset="0"/>
                <a:ea typeface="Verdana" panose="020B0604030504040204" pitchFamily="34" charset="0"/>
              </a:rPr>
              <a:t> </a:t>
            </a:r>
            <a:r>
              <a:rPr lang="en-US" sz="15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Bahnschrift Light" panose="020B0502040204020203" pitchFamily="34" charset="0"/>
                <a:ea typeface="Verdana" panose="020B0604030504040204" pitchFamily="34" charset="0"/>
              </a:rPr>
              <a:t>Hutan</a:t>
            </a:r>
            <a:r>
              <a:rPr lang="en-US" sz="1500" dirty="0">
                <a:solidFill>
                  <a:schemeClr val="tx1">
                    <a:lumMod val="75000"/>
                    <a:lumOff val="25000"/>
                  </a:schemeClr>
                </a:solidFill>
                <a:latin typeface="Bahnschrift Light" panose="020B0502040204020203" pitchFamily="34" charset="0"/>
                <a:ea typeface="Verdana" panose="020B0604030504040204" pitchFamily="34" charset="0"/>
              </a:rPr>
              <a:t> </a:t>
            </a:r>
            <a:r>
              <a:rPr lang="en-US" sz="15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Bahnschrift Light" panose="020B0502040204020203" pitchFamily="34" charset="0"/>
                <a:ea typeface="Verdana" panose="020B0604030504040204" pitchFamily="34" charset="0"/>
              </a:rPr>
              <a:t>atau</a:t>
            </a:r>
            <a:r>
              <a:rPr lang="en-US" sz="1500" dirty="0">
                <a:solidFill>
                  <a:schemeClr val="tx1">
                    <a:lumMod val="75000"/>
                    <a:lumOff val="25000"/>
                  </a:schemeClr>
                </a:solidFill>
                <a:latin typeface="Bahnschrift Light" panose="020B0502040204020203" pitchFamily="34" charset="0"/>
                <a:ea typeface="Verdana" panose="020B0604030504040204" pitchFamily="34" charset="0"/>
              </a:rPr>
              <a:t> </a:t>
            </a:r>
            <a:r>
              <a:rPr lang="en-US" sz="15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Bahnschrift Light" panose="020B0502040204020203" pitchFamily="34" charset="0"/>
                <a:ea typeface="Verdana" panose="020B0604030504040204" pitchFamily="34" charset="0"/>
              </a:rPr>
              <a:t>Alam</a:t>
            </a:r>
            <a:r>
              <a:rPr lang="en-US" sz="1500" dirty="0">
                <a:solidFill>
                  <a:schemeClr val="tx1">
                    <a:lumMod val="75000"/>
                    <a:lumOff val="25000"/>
                  </a:schemeClr>
                </a:solidFill>
                <a:latin typeface="Bahnschrift Light" panose="020B0502040204020203" pitchFamily="34" charset="0"/>
                <a:ea typeface="Verdana" panose="020B0604030504040204" pitchFamily="34" charset="0"/>
              </a:rPr>
              <a:t> Liar </a:t>
            </a:r>
            <a:r>
              <a:rPr lang="en-US" sz="15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Bahnschrift Light" panose="020B0502040204020203" pitchFamily="34" charset="0"/>
                <a:ea typeface="Verdana" panose="020B0604030504040204" pitchFamily="34" charset="0"/>
              </a:rPr>
              <a:t>dengan</a:t>
            </a:r>
            <a:r>
              <a:rPr lang="en-US" sz="1500" dirty="0">
                <a:solidFill>
                  <a:schemeClr val="tx1">
                    <a:lumMod val="75000"/>
                    <a:lumOff val="25000"/>
                  </a:schemeClr>
                </a:solidFill>
                <a:latin typeface="Bahnschrift Light" panose="020B0502040204020203" pitchFamily="34" charset="0"/>
                <a:ea typeface="Verdana" panose="020B0604030504040204" pitchFamily="34" charset="0"/>
              </a:rPr>
              <a:t> </a:t>
            </a:r>
            <a:r>
              <a:rPr lang="en-US" sz="15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Bahnschrift Light" panose="020B0502040204020203" pitchFamily="34" charset="0"/>
                <a:ea typeface="Verdana" panose="020B0604030504040204" pitchFamily="34" charset="0"/>
              </a:rPr>
              <a:t>makna</a:t>
            </a:r>
            <a:r>
              <a:rPr lang="en-US" sz="1500" dirty="0">
                <a:solidFill>
                  <a:schemeClr val="tx1">
                    <a:lumMod val="75000"/>
                    <a:lumOff val="25000"/>
                  </a:schemeClr>
                </a:solidFill>
                <a:latin typeface="Bahnschrift Light" panose="020B0502040204020203" pitchFamily="34" charset="0"/>
                <a:ea typeface="Verdana" panose="020B0604030504040204" pitchFamily="34" charset="0"/>
              </a:rPr>
              <a:t> lain yang </a:t>
            </a:r>
            <a:r>
              <a:rPr lang="en-US" sz="15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Bahnschrift Light" panose="020B0502040204020203" pitchFamily="34" charset="0"/>
                <a:ea typeface="Verdana" panose="020B0604030504040204" pitchFamily="34" charset="0"/>
              </a:rPr>
              <a:t>menggambarkan</a:t>
            </a:r>
            <a:r>
              <a:rPr lang="en-US" sz="1500" dirty="0">
                <a:solidFill>
                  <a:schemeClr val="tx1">
                    <a:lumMod val="75000"/>
                    <a:lumOff val="25000"/>
                  </a:schemeClr>
                </a:solidFill>
                <a:latin typeface="Bahnschrift Light" panose="020B0502040204020203" pitchFamily="34" charset="0"/>
                <a:ea typeface="Verdana" panose="020B0604030504040204" pitchFamily="34" charset="0"/>
              </a:rPr>
              <a:t> greenery, fertility, abundance, </a:t>
            </a:r>
            <a:r>
              <a:rPr lang="en-US" sz="15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Bahnschrift Light" panose="020B0502040204020203" pitchFamily="34" charset="0"/>
                <a:ea typeface="Verdana" panose="020B0604030504040204" pitchFamily="34" charset="0"/>
              </a:rPr>
              <a:t>generousity</a:t>
            </a:r>
            <a:r>
              <a:rPr lang="en-US" sz="1500" dirty="0">
                <a:solidFill>
                  <a:schemeClr val="tx1">
                    <a:lumMod val="75000"/>
                    <a:lumOff val="25000"/>
                  </a:schemeClr>
                </a:solidFill>
                <a:latin typeface="Bahnschrift Light" panose="020B0502040204020203" pitchFamily="34" charset="0"/>
                <a:ea typeface="Verdana" panose="020B0604030504040204" pitchFamily="34" charset="0"/>
              </a:rPr>
              <a:t>. </a:t>
            </a:r>
            <a:r>
              <a:rPr lang="en-US" sz="1500" dirty="0">
                <a:solidFill>
                  <a:schemeClr val="tx1">
                    <a:lumMod val="75000"/>
                    <a:lumOff val="25000"/>
                  </a:schemeClr>
                </a:solidFill>
                <a:latin typeface="Bahnschrift Light" panose="020B0502040204020203" pitchFamily="34" charset="0"/>
              </a:rPr>
              <a:t>Lorem ipsum dolor sit </a:t>
            </a:r>
            <a:r>
              <a:rPr lang="en-US" sz="15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Bahnschrift Light" panose="020B0502040204020203" pitchFamily="34" charset="0"/>
              </a:rPr>
              <a:t>amet</a:t>
            </a:r>
            <a:r>
              <a:rPr lang="en-US" sz="1500" dirty="0">
                <a:solidFill>
                  <a:schemeClr val="tx1">
                    <a:lumMod val="75000"/>
                    <a:lumOff val="25000"/>
                  </a:schemeClr>
                </a:solidFill>
                <a:latin typeface="Bahnschrift Light" panose="020B0502040204020203" pitchFamily="34" charset="0"/>
              </a:rPr>
              <a:t>, </a:t>
            </a:r>
            <a:r>
              <a:rPr lang="en-US" sz="15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Bahnschrift Light" panose="020B0502040204020203" pitchFamily="34" charset="0"/>
              </a:rPr>
              <a:t>consectetur</a:t>
            </a:r>
            <a:r>
              <a:rPr lang="en-US" sz="1500" dirty="0">
                <a:solidFill>
                  <a:schemeClr val="tx1">
                    <a:lumMod val="75000"/>
                    <a:lumOff val="25000"/>
                  </a:schemeClr>
                </a:solidFill>
                <a:latin typeface="Bahnschrift Light" panose="020B0502040204020203" pitchFamily="34" charset="0"/>
              </a:rPr>
              <a:t> </a:t>
            </a:r>
            <a:r>
              <a:rPr lang="en-US" sz="15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Bahnschrift Light" panose="020B0502040204020203" pitchFamily="34" charset="0"/>
              </a:rPr>
              <a:t>adipiscing</a:t>
            </a:r>
            <a:r>
              <a:rPr lang="en-US" sz="1500" dirty="0">
                <a:solidFill>
                  <a:schemeClr val="tx1">
                    <a:lumMod val="75000"/>
                    <a:lumOff val="25000"/>
                  </a:schemeClr>
                </a:solidFill>
                <a:latin typeface="Bahnschrift Light" panose="020B0502040204020203" pitchFamily="34" charset="0"/>
              </a:rPr>
              <a:t> </a:t>
            </a:r>
            <a:r>
              <a:rPr lang="en-US" sz="15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Bahnschrift Light" panose="020B0502040204020203" pitchFamily="34" charset="0"/>
              </a:rPr>
              <a:t>elit</a:t>
            </a:r>
            <a:r>
              <a:rPr lang="en-US" sz="1500" dirty="0">
                <a:solidFill>
                  <a:schemeClr val="tx1">
                    <a:lumMod val="75000"/>
                    <a:lumOff val="25000"/>
                  </a:schemeClr>
                </a:solidFill>
                <a:latin typeface="Bahnschrift Light" panose="020B0502040204020203" pitchFamily="34" charset="0"/>
              </a:rPr>
              <a:t>. </a:t>
            </a:r>
            <a:r>
              <a:rPr lang="en-US" sz="15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Bahnschrift Light" panose="020B0502040204020203" pitchFamily="34" charset="0"/>
              </a:rPr>
              <a:t>Vestibulum</a:t>
            </a:r>
            <a:r>
              <a:rPr lang="en-US" sz="1500" dirty="0">
                <a:solidFill>
                  <a:schemeClr val="tx1">
                    <a:lumMod val="75000"/>
                    <a:lumOff val="25000"/>
                  </a:schemeClr>
                </a:solidFill>
                <a:latin typeface="Bahnschrift Light" panose="020B0502040204020203" pitchFamily="34" charset="0"/>
              </a:rPr>
              <a:t> </a:t>
            </a:r>
            <a:r>
              <a:rPr lang="en-US" sz="15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Bahnschrift Light" panose="020B0502040204020203" pitchFamily="34" charset="0"/>
              </a:rPr>
              <a:t>feugiat</a:t>
            </a:r>
            <a:r>
              <a:rPr lang="en-US" sz="1500" dirty="0">
                <a:solidFill>
                  <a:schemeClr val="tx1">
                    <a:lumMod val="75000"/>
                    <a:lumOff val="25000"/>
                  </a:schemeClr>
                </a:solidFill>
                <a:latin typeface="Bahnschrift Light" panose="020B0502040204020203" pitchFamily="34" charset="0"/>
              </a:rPr>
              <a:t> </a:t>
            </a:r>
            <a:r>
              <a:rPr lang="en-US" sz="15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Bahnschrift Light" panose="020B0502040204020203" pitchFamily="34" charset="0"/>
              </a:rPr>
              <a:t>congue</a:t>
            </a:r>
            <a:r>
              <a:rPr lang="en-US" sz="1500" dirty="0">
                <a:solidFill>
                  <a:schemeClr val="tx1">
                    <a:lumMod val="75000"/>
                    <a:lumOff val="25000"/>
                  </a:schemeClr>
                </a:solidFill>
                <a:latin typeface="Bahnschrift Light" panose="020B0502040204020203" pitchFamily="34" charset="0"/>
              </a:rPr>
              <a:t> </a:t>
            </a:r>
            <a:r>
              <a:rPr lang="en-US" sz="15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Bahnschrift Light" panose="020B0502040204020203" pitchFamily="34" charset="0"/>
              </a:rPr>
              <a:t>massa</a:t>
            </a:r>
            <a:r>
              <a:rPr lang="en-US" sz="1500" dirty="0">
                <a:solidFill>
                  <a:schemeClr val="tx1">
                    <a:lumMod val="75000"/>
                    <a:lumOff val="25000"/>
                  </a:schemeClr>
                </a:solidFill>
                <a:latin typeface="Bahnschrift Light" panose="020B0502040204020203" pitchFamily="34" charset="0"/>
              </a:rPr>
              <a:t> </a:t>
            </a:r>
            <a:r>
              <a:rPr lang="en-US" sz="15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Bahnschrift Light" panose="020B0502040204020203" pitchFamily="34" charset="0"/>
              </a:rPr>
              <a:t>eu</a:t>
            </a:r>
            <a:r>
              <a:rPr lang="en-US" sz="1500" dirty="0">
                <a:solidFill>
                  <a:schemeClr val="tx1">
                    <a:lumMod val="75000"/>
                    <a:lumOff val="25000"/>
                  </a:schemeClr>
                </a:solidFill>
                <a:latin typeface="Bahnschrift Light" panose="020B0502040204020203" pitchFamily="34" charset="0"/>
              </a:rPr>
              <a:t> </a:t>
            </a:r>
            <a:r>
              <a:rPr lang="en-US" sz="15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Bahnschrift Light" panose="020B0502040204020203" pitchFamily="34" charset="0"/>
              </a:rPr>
              <a:t>pulvinar</a:t>
            </a:r>
            <a:r>
              <a:rPr lang="en-US" sz="1500" dirty="0">
                <a:solidFill>
                  <a:schemeClr val="tx1">
                    <a:lumMod val="75000"/>
                    <a:lumOff val="25000"/>
                  </a:schemeClr>
                </a:solidFill>
                <a:latin typeface="Bahnschrift Light" panose="020B0502040204020203" pitchFamily="34" charset="0"/>
              </a:rPr>
              <a:t>. </a:t>
            </a:r>
            <a:r>
              <a:rPr lang="en-US" sz="15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Bahnschrift Light" panose="020B0502040204020203" pitchFamily="34" charset="0"/>
              </a:rPr>
              <a:t>Fusce</a:t>
            </a:r>
            <a:r>
              <a:rPr lang="en-US" sz="1500" dirty="0">
                <a:solidFill>
                  <a:schemeClr val="tx1">
                    <a:lumMod val="75000"/>
                    <a:lumOff val="25000"/>
                  </a:schemeClr>
                </a:solidFill>
                <a:latin typeface="Bahnschrift Light" panose="020B0502040204020203" pitchFamily="34" charset="0"/>
              </a:rPr>
              <a:t> </a:t>
            </a:r>
            <a:r>
              <a:rPr lang="en-US" sz="15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Bahnschrift Light" panose="020B0502040204020203" pitchFamily="34" charset="0"/>
              </a:rPr>
              <a:t>quis</a:t>
            </a:r>
            <a:r>
              <a:rPr lang="en-US" sz="1500" dirty="0">
                <a:solidFill>
                  <a:schemeClr val="tx1">
                    <a:lumMod val="75000"/>
                    <a:lumOff val="25000"/>
                  </a:schemeClr>
                </a:solidFill>
                <a:latin typeface="Bahnschrift Light" panose="020B0502040204020203" pitchFamily="34" charset="0"/>
              </a:rPr>
              <a:t> </a:t>
            </a:r>
            <a:r>
              <a:rPr lang="en-US" sz="15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Bahnschrift Light" panose="020B0502040204020203" pitchFamily="34" charset="0"/>
              </a:rPr>
              <a:t>nulla</a:t>
            </a:r>
            <a:r>
              <a:rPr lang="en-US" sz="1500" dirty="0">
                <a:solidFill>
                  <a:schemeClr val="tx1">
                    <a:lumMod val="75000"/>
                    <a:lumOff val="25000"/>
                  </a:schemeClr>
                </a:solidFill>
                <a:latin typeface="Bahnschrift Light" panose="020B0502040204020203" pitchFamily="34" charset="0"/>
              </a:rPr>
              <a:t> </a:t>
            </a:r>
            <a:r>
              <a:rPr lang="en-US" sz="15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Bahnschrift Light" panose="020B0502040204020203" pitchFamily="34" charset="0"/>
              </a:rPr>
              <a:t>nec</a:t>
            </a:r>
            <a:r>
              <a:rPr lang="en-US" sz="1500" dirty="0">
                <a:solidFill>
                  <a:schemeClr val="tx1">
                    <a:lumMod val="75000"/>
                    <a:lumOff val="25000"/>
                  </a:schemeClr>
                </a:solidFill>
                <a:latin typeface="Bahnschrift Light" panose="020B0502040204020203" pitchFamily="34" charset="0"/>
              </a:rPr>
              <a:t> </a:t>
            </a:r>
            <a:r>
              <a:rPr lang="en-US" sz="15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Bahnschrift Light" panose="020B0502040204020203" pitchFamily="34" charset="0"/>
              </a:rPr>
              <a:t>velit</a:t>
            </a:r>
            <a:r>
              <a:rPr lang="en-US" sz="1500" dirty="0">
                <a:solidFill>
                  <a:schemeClr val="tx1">
                    <a:lumMod val="75000"/>
                    <a:lumOff val="25000"/>
                  </a:schemeClr>
                </a:solidFill>
                <a:latin typeface="Bahnschrift Light" panose="020B0502040204020203" pitchFamily="34" charset="0"/>
              </a:rPr>
              <a:t> </a:t>
            </a:r>
            <a:r>
              <a:rPr lang="en-US" sz="15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Bahnschrift Light" panose="020B0502040204020203" pitchFamily="34" charset="0"/>
              </a:rPr>
              <a:t>egestas</a:t>
            </a:r>
            <a:r>
              <a:rPr lang="en-US" sz="1500" dirty="0">
                <a:solidFill>
                  <a:schemeClr val="tx1">
                    <a:lumMod val="75000"/>
                    <a:lumOff val="25000"/>
                  </a:schemeClr>
                </a:solidFill>
                <a:latin typeface="Bahnschrift Light" panose="020B0502040204020203" pitchFamily="34" charset="0"/>
              </a:rPr>
              <a:t> </a:t>
            </a:r>
            <a:r>
              <a:rPr lang="en-US" sz="15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Bahnschrift Light" panose="020B0502040204020203" pitchFamily="34" charset="0"/>
              </a:rPr>
              <a:t>consequat</a:t>
            </a:r>
            <a:r>
              <a:rPr lang="en-US" sz="1500" dirty="0">
                <a:solidFill>
                  <a:schemeClr val="tx1">
                    <a:lumMod val="75000"/>
                    <a:lumOff val="25000"/>
                  </a:schemeClr>
                </a:solidFill>
                <a:latin typeface="Bahnschrift Light" panose="020B0502040204020203" pitchFamily="34" charset="0"/>
              </a:rPr>
              <a:t> in </a:t>
            </a:r>
            <a:r>
              <a:rPr lang="en-US" sz="15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Bahnschrift Light" panose="020B0502040204020203" pitchFamily="34" charset="0"/>
              </a:rPr>
              <a:t>quis</a:t>
            </a:r>
            <a:r>
              <a:rPr lang="en-US" sz="1500" dirty="0">
                <a:solidFill>
                  <a:schemeClr val="tx1">
                    <a:lumMod val="75000"/>
                    <a:lumOff val="25000"/>
                  </a:schemeClr>
                </a:solidFill>
                <a:latin typeface="Bahnschrift Light" panose="020B0502040204020203" pitchFamily="34" charset="0"/>
              </a:rPr>
              <a:t> </a:t>
            </a:r>
            <a:r>
              <a:rPr lang="en-US" sz="15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Bahnschrift Light" panose="020B0502040204020203" pitchFamily="34" charset="0"/>
              </a:rPr>
              <a:t>erat</a:t>
            </a:r>
            <a:r>
              <a:rPr lang="en-US" sz="1500" dirty="0">
                <a:solidFill>
                  <a:schemeClr val="tx1">
                    <a:lumMod val="75000"/>
                    <a:lumOff val="25000"/>
                  </a:schemeClr>
                </a:solidFill>
                <a:latin typeface="Bahnschrift Light" panose="020B0502040204020203" pitchFamily="34" charset="0"/>
              </a:rPr>
              <a:t>. </a:t>
            </a:r>
            <a:r>
              <a:rPr lang="en-US" sz="15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Bahnschrift Light" panose="020B0502040204020203" pitchFamily="34" charset="0"/>
              </a:rPr>
              <a:t>Vestibulum</a:t>
            </a:r>
            <a:r>
              <a:rPr lang="en-US" sz="1500" dirty="0">
                <a:solidFill>
                  <a:schemeClr val="tx1">
                    <a:lumMod val="75000"/>
                    <a:lumOff val="25000"/>
                  </a:schemeClr>
                </a:solidFill>
                <a:latin typeface="Bahnschrift Light" panose="020B0502040204020203" pitchFamily="34" charset="0"/>
              </a:rPr>
              <a:t> </a:t>
            </a:r>
            <a:r>
              <a:rPr lang="en-US" sz="15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Bahnschrift Light" panose="020B0502040204020203" pitchFamily="34" charset="0"/>
              </a:rPr>
              <a:t>quis</a:t>
            </a:r>
            <a:r>
              <a:rPr lang="en-US" sz="1500" dirty="0">
                <a:solidFill>
                  <a:schemeClr val="tx1">
                    <a:lumMod val="75000"/>
                    <a:lumOff val="25000"/>
                  </a:schemeClr>
                </a:solidFill>
                <a:latin typeface="Bahnschrift Light" panose="020B0502040204020203" pitchFamily="34" charset="0"/>
              </a:rPr>
              <a:t> </a:t>
            </a:r>
            <a:r>
              <a:rPr lang="en-US" sz="15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Bahnschrift Light" panose="020B0502040204020203" pitchFamily="34" charset="0"/>
              </a:rPr>
              <a:t>augue</a:t>
            </a:r>
            <a:r>
              <a:rPr lang="en-US" sz="1500" dirty="0">
                <a:solidFill>
                  <a:schemeClr val="tx1">
                    <a:lumMod val="75000"/>
                    <a:lumOff val="25000"/>
                  </a:schemeClr>
                </a:solidFill>
                <a:latin typeface="Bahnschrift Light" panose="020B0502040204020203" pitchFamily="34" charset="0"/>
              </a:rPr>
              <a:t> </a:t>
            </a:r>
            <a:r>
              <a:rPr lang="en-US" sz="15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Bahnschrift Light" panose="020B0502040204020203" pitchFamily="34" charset="0"/>
              </a:rPr>
              <a:t>velit</a:t>
            </a:r>
            <a:r>
              <a:rPr lang="en-US" sz="1500" dirty="0">
                <a:solidFill>
                  <a:schemeClr val="tx1">
                    <a:lumMod val="75000"/>
                    <a:lumOff val="25000"/>
                  </a:schemeClr>
                </a:solidFill>
                <a:latin typeface="Bahnschrift Light" panose="020B0502040204020203" pitchFamily="34" charset="0"/>
              </a:rPr>
              <a:t>. </a:t>
            </a:r>
            <a:r>
              <a:rPr lang="en-US" sz="15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Bahnschrift Light" panose="020B0502040204020203" pitchFamily="34" charset="0"/>
              </a:rPr>
              <a:t>Pellentesque</a:t>
            </a:r>
            <a:r>
              <a:rPr lang="en-US" sz="1500" dirty="0">
                <a:solidFill>
                  <a:schemeClr val="tx1">
                    <a:lumMod val="75000"/>
                    <a:lumOff val="25000"/>
                  </a:schemeClr>
                </a:solidFill>
                <a:latin typeface="Bahnschrift Light" panose="020B0502040204020203" pitchFamily="34" charset="0"/>
              </a:rPr>
              <a:t> </a:t>
            </a:r>
            <a:r>
              <a:rPr lang="en-US" sz="15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Bahnschrift Light" panose="020B0502040204020203" pitchFamily="34" charset="0"/>
              </a:rPr>
              <a:t>laoreet</a:t>
            </a:r>
            <a:r>
              <a:rPr lang="en-US" sz="1500" dirty="0">
                <a:solidFill>
                  <a:schemeClr val="tx1">
                    <a:lumMod val="75000"/>
                    <a:lumOff val="25000"/>
                  </a:schemeClr>
                </a:solidFill>
                <a:latin typeface="Bahnschrift Light" panose="020B0502040204020203" pitchFamily="34" charset="0"/>
              </a:rPr>
              <a:t> </a:t>
            </a:r>
            <a:r>
              <a:rPr lang="en-US" sz="15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Bahnschrift Light" panose="020B0502040204020203" pitchFamily="34" charset="0"/>
              </a:rPr>
              <a:t>laoreet</a:t>
            </a:r>
            <a:r>
              <a:rPr lang="en-US" sz="1500" dirty="0">
                <a:solidFill>
                  <a:schemeClr val="tx1">
                    <a:lumMod val="75000"/>
                    <a:lumOff val="25000"/>
                  </a:schemeClr>
                </a:solidFill>
                <a:latin typeface="Bahnschrift Light" panose="020B0502040204020203" pitchFamily="34" charset="0"/>
              </a:rPr>
              <a:t> libero </a:t>
            </a:r>
            <a:r>
              <a:rPr lang="en-US" sz="15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Bahnschrift Light" panose="020B0502040204020203" pitchFamily="34" charset="0"/>
              </a:rPr>
              <a:t>nec</a:t>
            </a:r>
            <a:r>
              <a:rPr lang="en-US" sz="1500" dirty="0">
                <a:solidFill>
                  <a:schemeClr val="tx1">
                    <a:lumMod val="75000"/>
                    <a:lumOff val="25000"/>
                  </a:schemeClr>
                </a:solidFill>
                <a:latin typeface="Bahnschrift Light" panose="020B0502040204020203" pitchFamily="34" charset="0"/>
              </a:rPr>
              <a:t> </a:t>
            </a:r>
            <a:r>
              <a:rPr lang="en-US" sz="15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Bahnschrift Light" panose="020B0502040204020203" pitchFamily="34" charset="0"/>
              </a:rPr>
              <a:t>faucibus</a:t>
            </a:r>
            <a:r>
              <a:rPr lang="en-US" sz="1500" dirty="0">
                <a:solidFill>
                  <a:schemeClr val="tx1">
                    <a:lumMod val="75000"/>
                    <a:lumOff val="25000"/>
                  </a:schemeClr>
                </a:solidFill>
                <a:latin typeface="Bahnschrift Light" panose="020B0502040204020203" pitchFamily="34" charset="0"/>
              </a:rPr>
              <a:t>. </a:t>
            </a:r>
            <a:r>
              <a:rPr lang="en-US" sz="15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Bahnschrift Light" panose="020B0502040204020203" pitchFamily="34" charset="0"/>
              </a:rPr>
              <a:t>Orci</a:t>
            </a:r>
            <a:r>
              <a:rPr lang="en-US" sz="1500" dirty="0">
                <a:solidFill>
                  <a:schemeClr val="tx1">
                    <a:lumMod val="75000"/>
                    <a:lumOff val="25000"/>
                  </a:schemeClr>
                </a:solidFill>
                <a:latin typeface="Bahnschrift Light" panose="020B0502040204020203" pitchFamily="34" charset="0"/>
              </a:rPr>
              <a:t> </a:t>
            </a:r>
            <a:r>
              <a:rPr lang="en-US" sz="15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Bahnschrift Light" panose="020B0502040204020203" pitchFamily="34" charset="0"/>
              </a:rPr>
              <a:t>varius</a:t>
            </a:r>
            <a:r>
              <a:rPr lang="en-US" sz="1500" dirty="0">
                <a:solidFill>
                  <a:schemeClr val="tx1">
                    <a:lumMod val="75000"/>
                    <a:lumOff val="25000"/>
                  </a:schemeClr>
                </a:solidFill>
                <a:latin typeface="Bahnschrift Light" panose="020B0502040204020203" pitchFamily="34" charset="0"/>
              </a:rPr>
              <a:t> </a:t>
            </a:r>
            <a:r>
              <a:rPr lang="en-US" sz="15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Bahnschrift Light" panose="020B0502040204020203" pitchFamily="34" charset="0"/>
              </a:rPr>
              <a:t>natoque</a:t>
            </a:r>
            <a:r>
              <a:rPr lang="en-US" sz="1500" dirty="0">
                <a:solidFill>
                  <a:schemeClr val="tx1">
                    <a:lumMod val="75000"/>
                    <a:lumOff val="25000"/>
                  </a:schemeClr>
                </a:solidFill>
                <a:latin typeface="Bahnschrift Light" panose="020B0502040204020203" pitchFamily="34" charset="0"/>
              </a:rPr>
              <a:t> </a:t>
            </a:r>
            <a:r>
              <a:rPr lang="en-US" sz="15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Bahnschrift Light" panose="020B0502040204020203" pitchFamily="34" charset="0"/>
              </a:rPr>
              <a:t>penatibus</a:t>
            </a:r>
            <a:r>
              <a:rPr lang="en-US" sz="1500" dirty="0">
                <a:solidFill>
                  <a:schemeClr val="tx1">
                    <a:lumMod val="75000"/>
                    <a:lumOff val="25000"/>
                  </a:schemeClr>
                </a:solidFill>
                <a:latin typeface="Bahnschrift Light" panose="020B0502040204020203" pitchFamily="34" charset="0"/>
              </a:rPr>
              <a:t> et </a:t>
            </a:r>
            <a:r>
              <a:rPr lang="en-US" sz="15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Bahnschrift Light" panose="020B0502040204020203" pitchFamily="34" charset="0"/>
              </a:rPr>
              <a:t>magnis</a:t>
            </a:r>
            <a:r>
              <a:rPr lang="en-US" sz="1500" dirty="0">
                <a:solidFill>
                  <a:schemeClr val="tx1">
                    <a:lumMod val="75000"/>
                    <a:lumOff val="25000"/>
                  </a:schemeClr>
                </a:solidFill>
                <a:latin typeface="Bahnschrift Light" panose="020B0502040204020203" pitchFamily="34" charset="0"/>
              </a:rPr>
              <a:t> dis parturient </a:t>
            </a:r>
            <a:r>
              <a:rPr lang="en-US" sz="15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Bahnschrift Light" panose="020B0502040204020203" pitchFamily="34" charset="0"/>
              </a:rPr>
              <a:t>montes</a:t>
            </a:r>
            <a:r>
              <a:rPr lang="en-US" sz="1500" dirty="0">
                <a:solidFill>
                  <a:schemeClr val="tx1">
                    <a:lumMod val="75000"/>
                    <a:lumOff val="25000"/>
                  </a:schemeClr>
                </a:solidFill>
                <a:latin typeface="Bahnschrift Light" panose="020B0502040204020203" pitchFamily="34" charset="0"/>
              </a:rPr>
              <a:t>, </a:t>
            </a:r>
            <a:r>
              <a:rPr lang="en-US" sz="15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Bahnschrift Light" panose="020B0502040204020203" pitchFamily="34" charset="0"/>
              </a:rPr>
              <a:t>nascetur</a:t>
            </a:r>
            <a:r>
              <a:rPr lang="en-US" sz="1500" dirty="0">
                <a:solidFill>
                  <a:schemeClr val="tx1">
                    <a:lumMod val="75000"/>
                    <a:lumOff val="25000"/>
                  </a:schemeClr>
                </a:solidFill>
                <a:latin typeface="Bahnschrift Light" panose="020B0502040204020203" pitchFamily="34" charset="0"/>
              </a:rPr>
              <a:t> </a:t>
            </a:r>
            <a:r>
              <a:rPr lang="en-US" sz="15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Bahnschrift Light" panose="020B0502040204020203" pitchFamily="34" charset="0"/>
              </a:rPr>
              <a:t>ridiculus</a:t>
            </a:r>
            <a:r>
              <a:rPr lang="en-US" sz="1500" dirty="0">
                <a:solidFill>
                  <a:schemeClr val="tx1">
                    <a:lumMod val="75000"/>
                    <a:lumOff val="25000"/>
                  </a:schemeClr>
                </a:solidFill>
                <a:latin typeface="Bahnschrift Light" panose="020B0502040204020203" pitchFamily="34" charset="0"/>
              </a:rPr>
              <a:t> mus. </a:t>
            </a:r>
            <a:r>
              <a:rPr lang="en-US" sz="15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Bahnschrift Light" panose="020B0502040204020203" pitchFamily="34" charset="0"/>
              </a:rPr>
              <a:t>Orci</a:t>
            </a:r>
            <a:r>
              <a:rPr lang="en-US" sz="1500" dirty="0">
                <a:solidFill>
                  <a:schemeClr val="tx1">
                    <a:lumMod val="75000"/>
                    <a:lumOff val="25000"/>
                  </a:schemeClr>
                </a:solidFill>
                <a:latin typeface="Bahnschrift Light" panose="020B0502040204020203" pitchFamily="34" charset="0"/>
              </a:rPr>
              <a:t> </a:t>
            </a:r>
            <a:r>
              <a:rPr lang="en-US" sz="15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Bahnschrift Light" panose="020B0502040204020203" pitchFamily="34" charset="0"/>
              </a:rPr>
              <a:t>varius</a:t>
            </a:r>
            <a:r>
              <a:rPr lang="en-US" sz="1500" dirty="0">
                <a:solidFill>
                  <a:schemeClr val="tx1">
                    <a:lumMod val="75000"/>
                    <a:lumOff val="25000"/>
                  </a:schemeClr>
                </a:solidFill>
                <a:latin typeface="Bahnschrift Light" panose="020B0502040204020203" pitchFamily="34" charset="0"/>
              </a:rPr>
              <a:t> </a:t>
            </a:r>
            <a:r>
              <a:rPr lang="en-US" sz="15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Bahnschrift Light" panose="020B0502040204020203" pitchFamily="34" charset="0"/>
              </a:rPr>
              <a:t>natoque</a:t>
            </a:r>
            <a:r>
              <a:rPr lang="en-US" sz="1500" dirty="0">
                <a:solidFill>
                  <a:schemeClr val="tx1">
                    <a:lumMod val="75000"/>
                    <a:lumOff val="25000"/>
                  </a:schemeClr>
                </a:solidFill>
                <a:latin typeface="Bahnschrift Light" panose="020B0502040204020203" pitchFamily="34" charset="0"/>
              </a:rPr>
              <a:t> </a:t>
            </a:r>
            <a:r>
              <a:rPr lang="en-US" sz="15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Bahnschrift Light" panose="020B0502040204020203" pitchFamily="34" charset="0"/>
              </a:rPr>
              <a:t>penatibus</a:t>
            </a:r>
            <a:r>
              <a:rPr lang="en-US" sz="1500" dirty="0">
                <a:solidFill>
                  <a:schemeClr val="tx1">
                    <a:lumMod val="75000"/>
                    <a:lumOff val="25000"/>
                  </a:schemeClr>
                </a:solidFill>
                <a:latin typeface="Bahnschrift Light" panose="020B0502040204020203" pitchFamily="34" charset="0"/>
              </a:rPr>
              <a:t> et </a:t>
            </a:r>
            <a:r>
              <a:rPr lang="en-US" sz="15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Bahnschrift Light" panose="020B0502040204020203" pitchFamily="34" charset="0"/>
              </a:rPr>
              <a:t>magnis</a:t>
            </a:r>
            <a:r>
              <a:rPr lang="en-US" sz="1500" dirty="0">
                <a:solidFill>
                  <a:schemeClr val="tx1">
                    <a:lumMod val="75000"/>
                    <a:lumOff val="25000"/>
                  </a:schemeClr>
                </a:solidFill>
                <a:latin typeface="Bahnschrift Light" panose="020B0502040204020203" pitchFamily="34" charset="0"/>
              </a:rPr>
              <a:t> dis parturient </a:t>
            </a:r>
            <a:r>
              <a:rPr lang="en-US" sz="15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Bahnschrift Light" panose="020B0502040204020203" pitchFamily="34" charset="0"/>
              </a:rPr>
              <a:t>montes</a:t>
            </a:r>
            <a:r>
              <a:rPr lang="en-US" sz="1500" dirty="0">
                <a:solidFill>
                  <a:schemeClr val="tx1">
                    <a:lumMod val="75000"/>
                    <a:lumOff val="25000"/>
                  </a:schemeClr>
                </a:solidFill>
                <a:latin typeface="Bahnschrift Light" panose="020B0502040204020203" pitchFamily="34" charset="0"/>
              </a:rPr>
              <a:t>, </a:t>
            </a:r>
            <a:r>
              <a:rPr lang="en-US" sz="15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Bahnschrift Light" panose="020B0502040204020203" pitchFamily="34" charset="0"/>
              </a:rPr>
              <a:t>nascetur</a:t>
            </a:r>
            <a:r>
              <a:rPr lang="en-US" sz="1500" dirty="0">
                <a:solidFill>
                  <a:schemeClr val="tx1">
                    <a:lumMod val="75000"/>
                    <a:lumOff val="25000"/>
                  </a:schemeClr>
                </a:solidFill>
                <a:latin typeface="Bahnschrift Light" panose="020B0502040204020203" pitchFamily="34" charset="0"/>
              </a:rPr>
              <a:t> </a:t>
            </a:r>
            <a:r>
              <a:rPr lang="en-US" sz="15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Bahnschrift Light" panose="020B0502040204020203" pitchFamily="34" charset="0"/>
              </a:rPr>
              <a:t>ridiculus</a:t>
            </a:r>
            <a:r>
              <a:rPr lang="en-US" sz="1500" dirty="0">
                <a:solidFill>
                  <a:schemeClr val="tx1">
                    <a:lumMod val="75000"/>
                    <a:lumOff val="25000"/>
                  </a:schemeClr>
                </a:solidFill>
                <a:latin typeface="Bahnschrift Light" panose="020B0502040204020203" pitchFamily="34" charset="0"/>
              </a:rPr>
              <a:t> mus. In </a:t>
            </a:r>
            <a:r>
              <a:rPr lang="en-US" sz="15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Bahnschrift Light" panose="020B0502040204020203" pitchFamily="34" charset="0"/>
              </a:rPr>
              <a:t>dapibus</a:t>
            </a:r>
            <a:r>
              <a:rPr lang="en-US" sz="1500" dirty="0">
                <a:solidFill>
                  <a:schemeClr val="tx1">
                    <a:lumMod val="75000"/>
                    <a:lumOff val="25000"/>
                  </a:schemeClr>
                </a:solidFill>
                <a:latin typeface="Bahnschrift Light" panose="020B0502040204020203" pitchFamily="34" charset="0"/>
              </a:rPr>
              <a:t> </a:t>
            </a:r>
            <a:r>
              <a:rPr lang="en-US" sz="15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Bahnschrift Light" panose="020B0502040204020203" pitchFamily="34" charset="0"/>
              </a:rPr>
              <a:t>vel</a:t>
            </a:r>
            <a:r>
              <a:rPr lang="en-US" sz="1500" dirty="0">
                <a:solidFill>
                  <a:schemeClr val="tx1">
                    <a:lumMod val="75000"/>
                    <a:lumOff val="25000"/>
                  </a:schemeClr>
                </a:solidFill>
                <a:latin typeface="Bahnschrift Light" panose="020B0502040204020203" pitchFamily="34" charset="0"/>
              </a:rPr>
              <a:t> magna </a:t>
            </a:r>
            <a:r>
              <a:rPr lang="en-US" sz="15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Bahnschrift Light" panose="020B0502040204020203" pitchFamily="34" charset="0"/>
              </a:rPr>
              <a:t>ullamcorper</a:t>
            </a:r>
            <a:r>
              <a:rPr lang="en-US" sz="1500" dirty="0">
                <a:solidFill>
                  <a:schemeClr val="tx1">
                    <a:lumMod val="75000"/>
                    <a:lumOff val="25000"/>
                  </a:schemeClr>
                </a:solidFill>
                <a:latin typeface="Bahnschrift Light" panose="020B0502040204020203" pitchFamily="34" charset="0"/>
              </a:rPr>
              <a:t> cursus. </a:t>
            </a:r>
            <a:r>
              <a:rPr lang="en-US" sz="15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Bahnschrift Light" panose="020B0502040204020203" pitchFamily="34" charset="0"/>
              </a:rPr>
              <a:t>Aliquam</a:t>
            </a:r>
            <a:r>
              <a:rPr lang="en-US" sz="1500" dirty="0">
                <a:solidFill>
                  <a:schemeClr val="tx1">
                    <a:lumMod val="75000"/>
                    <a:lumOff val="25000"/>
                  </a:schemeClr>
                </a:solidFill>
                <a:latin typeface="Bahnschrift Light" panose="020B0502040204020203" pitchFamily="34" charset="0"/>
              </a:rPr>
              <a:t> </a:t>
            </a:r>
            <a:r>
              <a:rPr lang="en-US" sz="15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Bahnschrift Light" panose="020B0502040204020203" pitchFamily="34" charset="0"/>
              </a:rPr>
              <a:t>condimentum</a:t>
            </a:r>
            <a:r>
              <a:rPr lang="en-US" sz="1500" dirty="0">
                <a:solidFill>
                  <a:schemeClr val="tx1">
                    <a:lumMod val="75000"/>
                    <a:lumOff val="25000"/>
                  </a:schemeClr>
                </a:solidFill>
                <a:latin typeface="Bahnschrift Light" panose="020B0502040204020203" pitchFamily="34" charset="0"/>
              </a:rPr>
              <a:t> gravida </a:t>
            </a:r>
            <a:r>
              <a:rPr lang="en-US" sz="15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Bahnschrift Light" panose="020B0502040204020203" pitchFamily="34" charset="0"/>
              </a:rPr>
              <a:t>velit</a:t>
            </a:r>
            <a:r>
              <a:rPr lang="en-US" sz="1500" dirty="0">
                <a:solidFill>
                  <a:schemeClr val="tx1">
                    <a:lumMod val="75000"/>
                    <a:lumOff val="25000"/>
                  </a:schemeClr>
                </a:solidFill>
                <a:latin typeface="Bahnschrift Light" panose="020B0502040204020203" pitchFamily="34" charset="0"/>
              </a:rPr>
              <a:t>, </a:t>
            </a:r>
            <a:r>
              <a:rPr lang="en-US" sz="15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Bahnschrift Light" panose="020B0502040204020203" pitchFamily="34" charset="0"/>
              </a:rPr>
              <a:t>vel</a:t>
            </a:r>
            <a:r>
              <a:rPr lang="en-US" sz="1500" dirty="0">
                <a:solidFill>
                  <a:schemeClr val="tx1">
                    <a:lumMod val="75000"/>
                    <a:lumOff val="25000"/>
                  </a:schemeClr>
                </a:solidFill>
                <a:latin typeface="Bahnschrift Light" panose="020B0502040204020203" pitchFamily="34" charset="0"/>
              </a:rPr>
              <a:t> </a:t>
            </a:r>
            <a:r>
              <a:rPr lang="en-US" sz="15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Bahnschrift Light" panose="020B0502040204020203" pitchFamily="34" charset="0"/>
              </a:rPr>
              <a:t>maximus</a:t>
            </a:r>
            <a:r>
              <a:rPr lang="en-US" sz="1500" dirty="0">
                <a:solidFill>
                  <a:schemeClr val="tx1">
                    <a:lumMod val="75000"/>
                    <a:lumOff val="25000"/>
                  </a:schemeClr>
                </a:solidFill>
                <a:latin typeface="Bahnschrift Light" panose="020B0502040204020203" pitchFamily="34" charset="0"/>
              </a:rPr>
              <a:t> </a:t>
            </a:r>
            <a:r>
              <a:rPr lang="en-US" sz="15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Bahnschrift Light" panose="020B0502040204020203" pitchFamily="34" charset="0"/>
              </a:rPr>
              <a:t>nibh</a:t>
            </a:r>
            <a:r>
              <a:rPr lang="en-US" sz="1500" dirty="0">
                <a:solidFill>
                  <a:schemeClr val="tx1">
                    <a:lumMod val="75000"/>
                    <a:lumOff val="25000"/>
                  </a:schemeClr>
                </a:solidFill>
                <a:latin typeface="Bahnschrift Light" panose="020B0502040204020203" pitchFamily="34" charset="0"/>
              </a:rPr>
              <a:t> </a:t>
            </a:r>
            <a:r>
              <a:rPr lang="en-US" sz="15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Bahnschrift Light" panose="020B0502040204020203" pitchFamily="34" charset="0"/>
              </a:rPr>
              <a:t>porttitor</a:t>
            </a:r>
            <a:r>
              <a:rPr lang="en-US" sz="1500" dirty="0">
                <a:solidFill>
                  <a:schemeClr val="tx1">
                    <a:lumMod val="75000"/>
                    <a:lumOff val="25000"/>
                  </a:schemeClr>
                </a:solidFill>
                <a:latin typeface="Bahnschrift Light" panose="020B0502040204020203" pitchFamily="34" charset="0"/>
              </a:rPr>
              <a:t> non. </a:t>
            </a:r>
            <a:r>
              <a:rPr lang="en-US" sz="15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Bahnschrift Light" panose="020B0502040204020203" pitchFamily="34" charset="0"/>
              </a:rPr>
              <a:t>Nullam</a:t>
            </a:r>
            <a:r>
              <a:rPr lang="en-US" sz="1500" dirty="0">
                <a:solidFill>
                  <a:schemeClr val="tx1">
                    <a:lumMod val="75000"/>
                    <a:lumOff val="25000"/>
                  </a:schemeClr>
                </a:solidFill>
                <a:latin typeface="Bahnschrift Light" panose="020B0502040204020203" pitchFamily="34" charset="0"/>
              </a:rPr>
              <a:t> </a:t>
            </a:r>
            <a:r>
              <a:rPr lang="en-US" sz="15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Bahnschrift Light" panose="020B0502040204020203" pitchFamily="34" charset="0"/>
              </a:rPr>
              <a:t>ultrices</a:t>
            </a:r>
            <a:r>
              <a:rPr lang="en-US" sz="1500" dirty="0">
                <a:solidFill>
                  <a:schemeClr val="tx1">
                    <a:lumMod val="75000"/>
                    <a:lumOff val="25000"/>
                  </a:schemeClr>
                </a:solidFill>
                <a:latin typeface="Bahnschrift Light" panose="020B0502040204020203" pitchFamily="34" charset="0"/>
              </a:rPr>
              <a:t> </a:t>
            </a:r>
            <a:r>
              <a:rPr lang="en-US" sz="15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Bahnschrift Light" panose="020B0502040204020203" pitchFamily="34" charset="0"/>
              </a:rPr>
              <a:t>urna</a:t>
            </a:r>
            <a:r>
              <a:rPr lang="en-US" sz="1500" dirty="0">
                <a:solidFill>
                  <a:schemeClr val="tx1">
                    <a:lumMod val="75000"/>
                    <a:lumOff val="25000"/>
                  </a:schemeClr>
                </a:solidFill>
                <a:latin typeface="Bahnschrift Light" panose="020B0502040204020203" pitchFamily="34" charset="0"/>
              </a:rPr>
              <a:t> vitae </a:t>
            </a:r>
            <a:r>
              <a:rPr lang="en-US" sz="15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Bahnschrift Light" panose="020B0502040204020203" pitchFamily="34" charset="0"/>
              </a:rPr>
              <a:t>turpis</a:t>
            </a:r>
            <a:r>
              <a:rPr lang="en-US" sz="1500" dirty="0">
                <a:solidFill>
                  <a:schemeClr val="tx1">
                    <a:lumMod val="75000"/>
                    <a:lumOff val="25000"/>
                  </a:schemeClr>
                </a:solidFill>
                <a:latin typeface="Bahnschrift Light" panose="020B0502040204020203" pitchFamily="34" charset="0"/>
              </a:rPr>
              <a:t> </a:t>
            </a:r>
            <a:r>
              <a:rPr lang="en-US" sz="15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Bahnschrift Light" panose="020B0502040204020203" pitchFamily="34" charset="0"/>
              </a:rPr>
              <a:t>eleifend</a:t>
            </a:r>
            <a:r>
              <a:rPr lang="en-US" sz="1500" dirty="0">
                <a:solidFill>
                  <a:schemeClr val="tx1">
                    <a:lumMod val="75000"/>
                    <a:lumOff val="25000"/>
                  </a:schemeClr>
                </a:solidFill>
                <a:latin typeface="Bahnschrift Light" panose="020B0502040204020203" pitchFamily="34" charset="0"/>
              </a:rPr>
              <a:t>, non </a:t>
            </a:r>
            <a:r>
              <a:rPr lang="en-US" sz="15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Bahnschrift Light" panose="020B0502040204020203" pitchFamily="34" charset="0"/>
              </a:rPr>
              <a:t>varius</a:t>
            </a:r>
            <a:r>
              <a:rPr lang="en-US" sz="1500" dirty="0">
                <a:solidFill>
                  <a:schemeClr val="tx1">
                    <a:lumMod val="75000"/>
                    <a:lumOff val="25000"/>
                  </a:schemeClr>
                </a:solidFill>
                <a:latin typeface="Bahnschrift Light" panose="020B0502040204020203" pitchFamily="34" charset="0"/>
              </a:rPr>
              <a:t> ligula pharetra. Nam </a:t>
            </a:r>
            <a:r>
              <a:rPr lang="en-US" sz="15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Bahnschrift Light" panose="020B0502040204020203" pitchFamily="34" charset="0"/>
              </a:rPr>
              <a:t>rutrum</a:t>
            </a:r>
            <a:r>
              <a:rPr lang="en-US" sz="1500" dirty="0">
                <a:solidFill>
                  <a:schemeClr val="tx1">
                    <a:lumMod val="75000"/>
                    <a:lumOff val="25000"/>
                  </a:schemeClr>
                </a:solidFill>
                <a:latin typeface="Bahnschrift Light" panose="020B0502040204020203" pitchFamily="34" charset="0"/>
              </a:rPr>
              <a:t> </a:t>
            </a:r>
            <a:r>
              <a:rPr lang="en-US" sz="15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Bahnschrift Light" panose="020B0502040204020203" pitchFamily="34" charset="0"/>
              </a:rPr>
              <a:t>sollicitudin</a:t>
            </a:r>
            <a:r>
              <a:rPr lang="en-US" sz="1500" dirty="0">
                <a:solidFill>
                  <a:schemeClr val="tx1">
                    <a:lumMod val="75000"/>
                    <a:lumOff val="25000"/>
                  </a:schemeClr>
                </a:solidFill>
                <a:latin typeface="Bahnschrift Light" panose="020B0502040204020203" pitchFamily="34" charset="0"/>
              </a:rPr>
              <a:t> </a:t>
            </a:r>
            <a:r>
              <a:rPr lang="en-US" sz="15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Bahnschrift Light" panose="020B0502040204020203" pitchFamily="34" charset="0"/>
              </a:rPr>
              <a:t>leo</a:t>
            </a:r>
            <a:r>
              <a:rPr lang="en-US" sz="1500" dirty="0">
                <a:solidFill>
                  <a:schemeClr val="tx1">
                    <a:lumMod val="75000"/>
                    <a:lumOff val="25000"/>
                  </a:schemeClr>
                </a:solidFill>
                <a:latin typeface="Bahnschrift Light" panose="020B0502040204020203" pitchFamily="34" charset="0"/>
              </a:rPr>
              <a:t> </a:t>
            </a:r>
            <a:r>
              <a:rPr lang="en-US" sz="15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Bahnschrift Light" panose="020B0502040204020203" pitchFamily="34" charset="0"/>
              </a:rPr>
              <a:t>sed</a:t>
            </a:r>
            <a:r>
              <a:rPr lang="en-US" sz="1500" dirty="0">
                <a:solidFill>
                  <a:schemeClr val="tx1">
                    <a:lumMod val="75000"/>
                    <a:lumOff val="25000"/>
                  </a:schemeClr>
                </a:solidFill>
                <a:latin typeface="Bahnschrift Light" panose="020B0502040204020203" pitchFamily="34" charset="0"/>
              </a:rPr>
              <a:t> </a:t>
            </a:r>
            <a:r>
              <a:rPr lang="en-US" sz="15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Bahnschrift Light" panose="020B0502040204020203" pitchFamily="34" charset="0"/>
              </a:rPr>
              <a:t>faucibus</a:t>
            </a:r>
            <a:r>
              <a:rPr lang="en-US" sz="1500" dirty="0">
                <a:solidFill>
                  <a:schemeClr val="tx1">
                    <a:lumMod val="75000"/>
                    <a:lumOff val="25000"/>
                  </a:schemeClr>
                </a:solidFill>
                <a:latin typeface="Bahnschrift Light" panose="020B0502040204020203" pitchFamily="34" charset="0"/>
              </a:rPr>
              <a:t>. </a:t>
            </a:r>
            <a:r>
              <a:rPr lang="en-US" sz="15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Bahnschrift Light" panose="020B0502040204020203" pitchFamily="34" charset="0"/>
              </a:rPr>
              <a:t>Sed</a:t>
            </a:r>
            <a:r>
              <a:rPr lang="en-US" sz="1500" dirty="0">
                <a:solidFill>
                  <a:schemeClr val="tx1">
                    <a:lumMod val="75000"/>
                    <a:lumOff val="25000"/>
                  </a:schemeClr>
                </a:solidFill>
                <a:latin typeface="Bahnschrift Light" panose="020B0502040204020203" pitchFamily="34" charset="0"/>
              </a:rPr>
              <a:t> </a:t>
            </a:r>
            <a:r>
              <a:rPr lang="en-US" sz="15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Bahnschrift Light" panose="020B0502040204020203" pitchFamily="34" charset="0"/>
              </a:rPr>
              <a:t>quis</a:t>
            </a:r>
            <a:r>
              <a:rPr lang="en-US" sz="1500" dirty="0">
                <a:solidFill>
                  <a:schemeClr val="tx1">
                    <a:lumMod val="75000"/>
                    <a:lumOff val="25000"/>
                  </a:schemeClr>
                </a:solidFill>
                <a:latin typeface="Bahnschrift Light" panose="020B0502040204020203" pitchFamily="34" charset="0"/>
              </a:rPr>
              <a:t> </a:t>
            </a:r>
            <a:r>
              <a:rPr lang="en-US" sz="15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Bahnschrift Light" panose="020B0502040204020203" pitchFamily="34" charset="0"/>
              </a:rPr>
              <a:t>sem</a:t>
            </a:r>
            <a:r>
              <a:rPr lang="en-US" sz="1500" dirty="0">
                <a:solidFill>
                  <a:schemeClr val="tx1">
                    <a:lumMod val="75000"/>
                    <a:lumOff val="25000"/>
                  </a:schemeClr>
                </a:solidFill>
                <a:latin typeface="Bahnschrift Light" panose="020B0502040204020203" pitchFamily="34" charset="0"/>
              </a:rPr>
              <a:t> </a:t>
            </a:r>
            <a:r>
              <a:rPr lang="en-US" sz="15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Bahnschrift Light" panose="020B0502040204020203" pitchFamily="34" charset="0"/>
              </a:rPr>
              <a:t>lobortis</a:t>
            </a:r>
            <a:r>
              <a:rPr lang="en-US" sz="1500" dirty="0">
                <a:solidFill>
                  <a:schemeClr val="tx1">
                    <a:lumMod val="75000"/>
                    <a:lumOff val="25000"/>
                  </a:schemeClr>
                </a:solidFill>
                <a:latin typeface="Bahnschrift Light" panose="020B0502040204020203" pitchFamily="34" charset="0"/>
              </a:rPr>
              <a:t> ipsum </a:t>
            </a:r>
            <a:r>
              <a:rPr lang="en-US" sz="15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Bahnschrift Light" panose="020B0502040204020203" pitchFamily="34" charset="0"/>
              </a:rPr>
              <a:t>finibus</a:t>
            </a:r>
            <a:r>
              <a:rPr lang="en-US" sz="1500" dirty="0">
                <a:solidFill>
                  <a:schemeClr val="tx1">
                    <a:lumMod val="75000"/>
                    <a:lumOff val="25000"/>
                  </a:schemeClr>
                </a:solidFill>
                <a:latin typeface="Bahnschrift Light" panose="020B0502040204020203" pitchFamily="34" charset="0"/>
              </a:rPr>
              <a:t> </a:t>
            </a:r>
            <a:r>
              <a:rPr lang="en-US" sz="15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Bahnschrift Light" panose="020B0502040204020203" pitchFamily="34" charset="0"/>
              </a:rPr>
              <a:t>rhoncus</a:t>
            </a:r>
            <a:r>
              <a:rPr lang="en-US" sz="1500" dirty="0">
                <a:solidFill>
                  <a:schemeClr val="tx1">
                    <a:lumMod val="75000"/>
                    <a:lumOff val="25000"/>
                  </a:schemeClr>
                </a:solidFill>
                <a:latin typeface="Bahnschrift Light" panose="020B0502040204020203" pitchFamily="34" charset="0"/>
              </a:rPr>
              <a:t> id </a:t>
            </a:r>
            <a:r>
              <a:rPr lang="en-US" sz="15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Bahnschrift Light" panose="020B0502040204020203" pitchFamily="34" charset="0"/>
              </a:rPr>
              <a:t>nec</a:t>
            </a:r>
            <a:r>
              <a:rPr lang="en-US" sz="1500" dirty="0">
                <a:solidFill>
                  <a:schemeClr val="tx1">
                    <a:lumMod val="75000"/>
                    <a:lumOff val="25000"/>
                  </a:schemeClr>
                </a:solidFill>
                <a:latin typeface="Bahnschrift Light" panose="020B0502040204020203" pitchFamily="34" charset="0"/>
              </a:rPr>
              <a:t> est. In </a:t>
            </a:r>
            <a:r>
              <a:rPr lang="en-US" sz="15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Bahnschrift Light" panose="020B0502040204020203" pitchFamily="34" charset="0"/>
              </a:rPr>
              <a:t>hac</a:t>
            </a:r>
            <a:r>
              <a:rPr lang="en-US" sz="1500" dirty="0">
                <a:solidFill>
                  <a:schemeClr val="tx1">
                    <a:lumMod val="75000"/>
                    <a:lumOff val="25000"/>
                  </a:schemeClr>
                </a:solidFill>
                <a:latin typeface="Bahnschrift Light" panose="020B0502040204020203" pitchFamily="34" charset="0"/>
              </a:rPr>
              <a:t> </a:t>
            </a:r>
            <a:r>
              <a:rPr lang="en-US" sz="15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Bahnschrift Light" panose="020B0502040204020203" pitchFamily="34" charset="0"/>
              </a:rPr>
              <a:t>habitasse</a:t>
            </a:r>
            <a:r>
              <a:rPr lang="en-US" sz="1500" dirty="0">
                <a:solidFill>
                  <a:schemeClr val="tx1">
                    <a:lumMod val="75000"/>
                    <a:lumOff val="25000"/>
                  </a:schemeClr>
                </a:solidFill>
                <a:latin typeface="Bahnschrift Light" panose="020B0502040204020203" pitchFamily="34" charset="0"/>
              </a:rPr>
              <a:t> </a:t>
            </a:r>
            <a:r>
              <a:rPr lang="en-US" sz="15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Bahnschrift Light" panose="020B0502040204020203" pitchFamily="34" charset="0"/>
              </a:rPr>
              <a:t>platea</a:t>
            </a:r>
            <a:r>
              <a:rPr lang="en-US" sz="1500" dirty="0">
                <a:solidFill>
                  <a:schemeClr val="tx1">
                    <a:lumMod val="75000"/>
                    <a:lumOff val="25000"/>
                  </a:schemeClr>
                </a:solidFill>
                <a:latin typeface="Bahnschrift Light" panose="020B0502040204020203" pitchFamily="34" charset="0"/>
              </a:rPr>
              <a:t> </a:t>
            </a:r>
            <a:r>
              <a:rPr lang="en-US" sz="15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Bahnschrift Light" panose="020B0502040204020203" pitchFamily="34" charset="0"/>
              </a:rPr>
              <a:t>dictumst</a:t>
            </a:r>
            <a:r>
              <a:rPr lang="en-US" sz="1500" dirty="0">
                <a:solidFill>
                  <a:schemeClr val="tx1">
                    <a:lumMod val="75000"/>
                    <a:lumOff val="25000"/>
                  </a:schemeClr>
                </a:solidFill>
                <a:latin typeface="Bahnschrift Light" panose="020B0502040204020203" pitchFamily="34" charset="0"/>
              </a:rPr>
              <a:t>.</a:t>
            </a:r>
            <a:endParaRPr lang="en-US" sz="1500" dirty="0">
              <a:solidFill>
                <a:schemeClr val="tx1">
                  <a:lumMod val="75000"/>
                  <a:lumOff val="25000"/>
                </a:schemeClr>
              </a:solidFill>
              <a:latin typeface="Bahnschrift Light" panose="020B0502040204020203" pitchFamily="34" charset="0"/>
              <a:ea typeface="Verdana" panose="020B0604030504040204" pitchFamily="34" charset="0"/>
            </a:endParaRPr>
          </a:p>
        </p:txBody>
      </p:sp>
      <p:sp>
        <p:nvSpPr>
          <p:cNvPr id="13" name="Title 1"/>
          <p:cNvSpPr txBox="1">
            <a:spLocks/>
          </p:cNvSpPr>
          <p:nvPr/>
        </p:nvSpPr>
        <p:spPr>
          <a:xfrm>
            <a:off x="9986211" y="8650705"/>
            <a:ext cx="2175310" cy="460319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ctr" defTabSz="128016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8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r"/>
            <a:r>
              <a:rPr lang="en-US" sz="75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Bahnschrift Light" panose="020B0502040204020203" pitchFamily="34" charset="0"/>
                <a:ea typeface="Verdana" panose="020B0604030504040204" pitchFamily="34" charset="0"/>
              </a:rPr>
              <a:t>Arsisten</a:t>
            </a:r>
            <a:r>
              <a:rPr lang="en-US" sz="750" dirty="0">
                <a:solidFill>
                  <a:schemeClr val="tx1">
                    <a:lumMod val="75000"/>
                    <a:lumOff val="25000"/>
                  </a:schemeClr>
                </a:solidFill>
                <a:latin typeface="Bahnschrift Light" panose="020B0502040204020203" pitchFamily="34" charset="0"/>
                <a:ea typeface="Verdana" panose="020B0604030504040204" pitchFamily="34" charset="0"/>
              </a:rPr>
              <a:t> Academy confidential and</a:t>
            </a:r>
          </a:p>
          <a:p>
            <a:pPr algn="r"/>
            <a:r>
              <a:rPr lang="en-US" sz="750" dirty="0">
                <a:solidFill>
                  <a:schemeClr val="tx1">
                    <a:lumMod val="75000"/>
                    <a:lumOff val="25000"/>
                  </a:schemeClr>
                </a:solidFill>
                <a:latin typeface="Bahnschrift Light" panose="020B0502040204020203" pitchFamily="34" charset="0"/>
                <a:ea typeface="Verdana" panose="020B0604030504040204" pitchFamily="34" charset="0"/>
              </a:rPr>
              <a:t>proprietary information. Not for distribution</a:t>
            </a:r>
          </a:p>
        </p:txBody>
      </p:sp>
      <p:sp>
        <p:nvSpPr>
          <p:cNvPr id="14" name="Title 1"/>
          <p:cNvSpPr txBox="1">
            <a:spLocks/>
          </p:cNvSpPr>
          <p:nvPr/>
        </p:nvSpPr>
        <p:spPr>
          <a:xfrm>
            <a:off x="8412481" y="505196"/>
            <a:ext cx="3749040" cy="240632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ctr" defTabSz="128016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8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r"/>
            <a:r>
              <a:rPr lang="en-US" sz="1000" b="1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Bahnschrift Light" panose="020B0502040204020203" pitchFamily="34" charset="0"/>
                <a:ea typeface="Verdana" panose="020B0604030504040204" pitchFamily="34" charset="0"/>
              </a:rPr>
              <a:t>Aranya</a:t>
            </a:r>
            <a:r>
              <a:rPr lang="en-US" sz="10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Bahnschrift Light" panose="020B0502040204020203" pitchFamily="34" charset="0"/>
                <a:ea typeface="Verdana" panose="020B0604030504040204" pitchFamily="34" charset="0"/>
              </a:rPr>
              <a:t> Living</a:t>
            </a:r>
            <a:r>
              <a:rPr lang="en-US" sz="1000" dirty="0">
                <a:solidFill>
                  <a:schemeClr val="tx1">
                    <a:lumMod val="75000"/>
                    <a:lumOff val="25000"/>
                  </a:schemeClr>
                </a:solidFill>
                <a:latin typeface="Bahnschrift Light" panose="020B0502040204020203" pitchFamily="34" charset="0"/>
                <a:ea typeface="Verdana" panose="020B0604030504040204" pitchFamily="34" charset="0"/>
              </a:rPr>
              <a:t>, </a:t>
            </a:r>
            <a:r>
              <a:rPr lang="en-US" sz="10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Bahnschrift Light" panose="020B0502040204020203" pitchFamily="34" charset="0"/>
                <a:ea typeface="Verdana" panose="020B0604030504040204" pitchFamily="34" charset="0"/>
              </a:rPr>
              <a:t>Jln</a:t>
            </a:r>
            <a:r>
              <a:rPr lang="en-US" sz="1000" dirty="0">
                <a:solidFill>
                  <a:schemeClr val="tx1">
                    <a:lumMod val="75000"/>
                    <a:lumOff val="25000"/>
                  </a:schemeClr>
                </a:solidFill>
                <a:latin typeface="Bahnschrift Light" panose="020B0502040204020203" pitchFamily="34" charset="0"/>
                <a:ea typeface="Verdana" panose="020B0604030504040204" pitchFamily="34" charset="0"/>
              </a:rPr>
              <a:t>. Budi Indah, Kota Bandung</a:t>
            </a:r>
          </a:p>
        </p:txBody>
      </p:sp>
    </p:spTree>
    <p:extLst>
      <p:ext uri="{BB962C8B-B14F-4D97-AF65-F5344CB8AC3E}">
        <p14:creationId xmlns:p14="http://schemas.microsoft.com/office/powerpoint/2010/main" val="420606124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1"/>
          <p:cNvSpPr txBox="1">
            <a:spLocks/>
          </p:cNvSpPr>
          <p:nvPr/>
        </p:nvSpPr>
        <p:spPr>
          <a:xfrm>
            <a:off x="640805" y="8870392"/>
            <a:ext cx="1975585" cy="240632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ctr" defTabSz="128016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8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en-US" sz="1000" dirty="0">
                <a:solidFill>
                  <a:schemeClr val="tx1">
                    <a:lumMod val="75000"/>
                    <a:lumOff val="25000"/>
                  </a:schemeClr>
                </a:solidFill>
                <a:latin typeface="Bahnschrift Light" panose="020B0502040204020203" pitchFamily="34" charset="0"/>
                <a:ea typeface="Verdana" panose="020B0604030504040204" pitchFamily="34" charset="0"/>
              </a:rPr>
              <a:t>Presentation // Context</a:t>
            </a:r>
          </a:p>
        </p:txBody>
      </p:sp>
      <p:sp>
        <p:nvSpPr>
          <p:cNvPr id="23" name="Title 1"/>
          <p:cNvSpPr txBox="1">
            <a:spLocks/>
          </p:cNvSpPr>
          <p:nvPr/>
        </p:nvSpPr>
        <p:spPr>
          <a:xfrm>
            <a:off x="646973" y="7683499"/>
            <a:ext cx="5759995" cy="723901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128016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8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en-US" sz="25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Bahnschrift Light" panose="020B0502040204020203" pitchFamily="34" charset="0"/>
                <a:ea typeface="Verdana" panose="020B0604030504040204" pitchFamily="34" charset="0"/>
              </a:rPr>
              <a:t>location</a:t>
            </a:r>
          </a:p>
        </p:txBody>
      </p:sp>
      <p:sp>
        <p:nvSpPr>
          <p:cNvPr id="16" name="Title 1"/>
          <p:cNvSpPr txBox="1">
            <a:spLocks/>
          </p:cNvSpPr>
          <p:nvPr/>
        </p:nvSpPr>
        <p:spPr>
          <a:xfrm rot="875357">
            <a:off x="3685412" y="4489103"/>
            <a:ext cx="1975584" cy="72390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128016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8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endParaRPr lang="en-US" sz="1000" b="1" dirty="0">
              <a:solidFill>
                <a:srgbClr val="FFC000"/>
              </a:solidFill>
              <a:latin typeface="Bahnschrift Light" panose="020B0502040204020203" pitchFamily="34" charset="0"/>
              <a:ea typeface="Verdana" panose="020B0604030504040204" pitchFamily="34" charset="0"/>
            </a:endParaRPr>
          </a:p>
        </p:txBody>
      </p:sp>
      <p:sp>
        <p:nvSpPr>
          <p:cNvPr id="21" name="Title 1"/>
          <p:cNvSpPr txBox="1">
            <a:spLocks/>
          </p:cNvSpPr>
          <p:nvPr/>
        </p:nvSpPr>
        <p:spPr>
          <a:xfrm>
            <a:off x="9986211" y="8650705"/>
            <a:ext cx="2175310" cy="460319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ctr" defTabSz="128016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8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r"/>
            <a:r>
              <a:rPr lang="en-US" sz="75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Bahnschrift Light" panose="020B0502040204020203" pitchFamily="34" charset="0"/>
                <a:ea typeface="Verdana" panose="020B0604030504040204" pitchFamily="34" charset="0"/>
              </a:rPr>
              <a:t>Arsisten</a:t>
            </a:r>
            <a:r>
              <a:rPr lang="en-US" sz="750" dirty="0">
                <a:solidFill>
                  <a:schemeClr val="tx1">
                    <a:lumMod val="75000"/>
                    <a:lumOff val="25000"/>
                  </a:schemeClr>
                </a:solidFill>
                <a:latin typeface="Bahnschrift Light" panose="020B0502040204020203" pitchFamily="34" charset="0"/>
                <a:ea typeface="Verdana" panose="020B0604030504040204" pitchFamily="34" charset="0"/>
              </a:rPr>
              <a:t> Academy confidential and</a:t>
            </a:r>
          </a:p>
          <a:p>
            <a:pPr algn="r"/>
            <a:r>
              <a:rPr lang="en-US" sz="750" dirty="0">
                <a:solidFill>
                  <a:schemeClr val="tx1">
                    <a:lumMod val="75000"/>
                    <a:lumOff val="25000"/>
                  </a:schemeClr>
                </a:solidFill>
                <a:latin typeface="Bahnschrift Light" panose="020B0502040204020203" pitchFamily="34" charset="0"/>
                <a:ea typeface="Verdana" panose="020B0604030504040204" pitchFamily="34" charset="0"/>
              </a:rPr>
              <a:t>proprietary information. Not for distribution</a:t>
            </a:r>
          </a:p>
        </p:txBody>
      </p:sp>
      <p:sp>
        <p:nvSpPr>
          <p:cNvPr id="22" name="Title 1"/>
          <p:cNvSpPr txBox="1">
            <a:spLocks/>
          </p:cNvSpPr>
          <p:nvPr/>
        </p:nvSpPr>
        <p:spPr>
          <a:xfrm>
            <a:off x="8412481" y="505196"/>
            <a:ext cx="3749040" cy="240632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ctr" defTabSz="128016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8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r"/>
            <a:r>
              <a:rPr lang="en-US" sz="1000" b="1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Bahnschrift Light" panose="020B0502040204020203" pitchFamily="34" charset="0"/>
                <a:ea typeface="Verdana" panose="020B0604030504040204" pitchFamily="34" charset="0"/>
              </a:rPr>
              <a:t>Aranya</a:t>
            </a:r>
            <a:r>
              <a:rPr lang="en-US" sz="10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Bahnschrift Light" panose="020B0502040204020203" pitchFamily="34" charset="0"/>
                <a:ea typeface="Verdana" panose="020B0604030504040204" pitchFamily="34" charset="0"/>
              </a:rPr>
              <a:t> Living</a:t>
            </a:r>
            <a:r>
              <a:rPr lang="en-US" sz="1000" dirty="0">
                <a:solidFill>
                  <a:schemeClr val="tx1">
                    <a:lumMod val="75000"/>
                    <a:lumOff val="25000"/>
                  </a:schemeClr>
                </a:solidFill>
                <a:latin typeface="Bahnschrift Light" panose="020B0502040204020203" pitchFamily="34" charset="0"/>
                <a:ea typeface="Verdana" panose="020B0604030504040204" pitchFamily="34" charset="0"/>
              </a:rPr>
              <a:t>, </a:t>
            </a:r>
            <a:r>
              <a:rPr lang="en-US" sz="10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Bahnschrift Light" panose="020B0502040204020203" pitchFamily="34" charset="0"/>
                <a:ea typeface="Verdana" panose="020B0604030504040204" pitchFamily="34" charset="0"/>
              </a:rPr>
              <a:t>Jln</a:t>
            </a:r>
            <a:r>
              <a:rPr lang="en-US" sz="1000" dirty="0">
                <a:solidFill>
                  <a:schemeClr val="tx1">
                    <a:lumMod val="75000"/>
                    <a:lumOff val="25000"/>
                  </a:schemeClr>
                </a:solidFill>
                <a:latin typeface="Bahnschrift Light" panose="020B0502040204020203" pitchFamily="34" charset="0"/>
                <a:ea typeface="Verdana" panose="020B0604030504040204" pitchFamily="34" charset="0"/>
              </a:rPr>
              <a:t>. Budi Indah, Kota Bandung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F7FAAB97-559D-A158-3CB6-2D458B84B0D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991638" y="505196"/>
            <a:ext cx="10169883" cy="742377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52883642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1"/>
          <p:cNvSpPr txBox="1">
            <a:spLocks/>
          </p:cNvSpPr>
          <p:nvPr/>
        </p:nvSpPr>
        <p:spPr>
          <a:xfrm>
            <a:off x="640805" y="8870392"/>
            <a:ext cx="1975585" cy="240632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ctr" defTabSz="128016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8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en-US" sz="1000" dirty="0">
                <a:solidFill>
                  <a:schemeClr val="tx1">
                    <a:lumMod val="75000"/>
                    <a:lumOff val="25000"/>
                  </a:schemeClr>
                </a:solidFill>
                <a:latin typeface="Bahnschrift Light" panose="020B0502040204020203" pitchFamily="34" charset="0"/>
                <a:ea typeface="Verdana" panose="020B0604030504040204" pitchFamily="34" charset="0"/>
              </a:rPr>
              <a:t>Presentation // Section</a:t>
            </a:r>
          </a:p>
        </p:txBody>
      </p:sp>
      <p:sp>
        <p:nvSpPr>
          <p:cNvPr id="14" name="Title 1"/>
          <p:cNvSpPr>
            <a:spLocks noGrp="1"/>
          </p:cNvSpPr>
          <p:nvPr>
            <p:ph type="ctrTitle"/>
          </p:nvPr>
        </p:nvSpPr>
        <p:spPr>
          <a:xfrm>
            <a:off x="646973" y="6247301"/>
            <a:ext cx="5759995" cy="723900"/>
          </a:xfrm>
        </p:spPr>
        <p:txBody>
          <a:bodyPr anchor="ctr">
            <a:noAutofit/>
          </a:bodyPr>
          <a:lstStyle/>
          <a:p>
            <a:pPr algn="l"/>
            <a:r>
              <a:rPr lang="en-US" sz="25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Bahnschrift Light" panose="020B0502040204020203" pitchFamily="34" charset="0"/>
                <a:ea typeface="Verdana" panose="020B0604030504040204" pitchFamily="34" charset="0"/>
              </a:rPr>
              <a:t>// concept</a:t>
            </a:r>
          </a:p>
        </p:txBody>
      </p:sp>
      <p:cxnSp>
        <p:nvCxnSpPr>
          <p:cNvPr id="13" name="Straight Connector 12"/>
          <p:cNvCxnSpPr/>
          <p:nvPr/>
        </p:nvCxnSpPr>
        <p:spPr>
          <a:xfrm>
            <a:off x="-1473200" y="2655887"/>
            <a:ext cx="1320800" cy="0"/>
          </a:xfrm>
          <a:prstGeom prst="line">
            <a:avLst/>
          </a:prstGeom>
          <a:ln w="76200">
            <a:solidFill>
              <a:schemeClr val="accent6">
                <a:lumMod val="75000"/>
              </a:schemeClr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Title 1"/>
          <p:cNvSpPr txBox="1">
            <a:spLocks/>
          </p:cNvSpPr>
          <p:nvPr/>
        </p:nvSpPr>
        <p:spPr>
          <a:xfrm>
            <a:off x="9986211" y="8650705"/>
            <a:ext cx="2175310" cy="460319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ctr" defTabSz="128016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8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r"/>
            <a:r>
              <a:rPr lang="en-US" sz="75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Bahnschrift Light" panose="020B0502040204020203" pitchFamily="34" charset="0"/>
                <a:ea typeface="Verdana" panose="020B0604030504040204" pitchFamily="34" charset="0"/>
              </a:rPr>
              <a:t>Arsisten</a:t>
            </a:r>
            <a:r>
              <a:rPr lang="en-US" sz="750" dirty="0">
                <a:solidFill>
                  <a:schemeClr val="tx1">
                    <a:lumMod val="75000"/>
                    <a:lumOff val="25000"/>
                  </a:schemeClr>
                </a:solidFill>
                <a:latin typeface="Bahnschrift Light" panose="020B0502040204020203" pitchFamily="34" charset="0"/>
                <a:ea typeface="Verdana" panose="020B0604030504040204" pitchFamily="34" charset="0"/>
              </a:rPr>
              <a:t> Academy confidential and</a:t>
            </a:r>
          </a:p>
          <a:p>
            <a:pPr algn="r"/>
            <a:r>
              <a:rPr lang="en-US" sz="750" dirty="0">
                <a:solidFill>
                  <a:schemeClr val="tx1">
                    <a:lumMod val="75000"/>
                    <a:lumOff val="25000"/>
                  </a:schemeClr>
                </a:solidFill>
                <a:latin typeface="Bahnschrift Light" panose="020B0502040204020203" pitchFamily="34" charset="0"/>
                <a:ea typeface="Verdana" panose="020B0604030504040204" pitchFamily="34" charset="0"/>
              </a:rPr>
              <a:t>proprietary information. Not for distribution</a:t>
            </a:r>
          </a:p>
        </p:txBody>
      </p:sp>
      <p:sp>
        <p:nvSpPr>
          <p:cNvPr id="17" name="Title 1"/>
          <p:cNvSpPr txBox="1">
            <a:spLocks/>
          </p:cNvSpPr>
          <p:nvPr/>
        </p:nvSpPr>
        <p:spPr>
          <a:xfrm>
            <a:off x="8412481" y="505196"/>
            <a:ext cx="3749040" cy="240632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ctr" defTabSz="128016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8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r"/>
            <a:r>
              <a:rPr lang="en-US" sz="1000" b="1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Bahnschrift Light" panose="020B0502040204020203" pitchFamily="34" charset="0"/>
                <a:ea typeface="Verdana" panose="020B0604030504040204" pitchFamily="34" charset="0"/>
              </a:rPr>
              <a:t>Aranya</a:t>
            </a:r>
            <a:r>
              <a:rPr lang="en-US" sz="10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Bahnschrift Light" panose="020B0502040204020203" pitchFamily="34" charset="0"/>
                <a:ea typeface="Verdana" panose="020B0604030504040204" pitchFamily="34" charset="0"/>
              </a:rPr>
              <a:t> Living</a:t>
            </a:r>
            <a:r>
              <a:rPr lang="en-US" sz="1000" dirty="0">
                <a:solidFill>
                  <a:schemeClr val="tx1">
                    <a:lumMod val="75000"/>
                    <a:lumOff val="25000"/>
                  </a:schemeClr>
                </a:solidFill>
                <a:latin typeface="Bahnschrift Light" panose="020B0502040204020203" pitchFamily="34" charset="0"/>
                <a:ea typeface="Verdana" panose="020B0604030504040204" pitchFamily="34" charset="0"/>
              </a:rPr>
              <a:t>, </a:t>
            </a:r>
            <a:r>
              <a:rPr lang="en-US" sz="10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Bahnschrift Light" panose="020B0502040204020203" pitchFamily="34" charset="0"/>
                <a:ea typeface="Verdana" panose="020B0604030504040204" pitchFamily="34" charset="0"/>
              </a:rPr>
              <a:t>Jln</a:t>
            </a:r>
            <a:r>
              <a:rPr lang="en-US" sz="1000" dirty="0">
                <a:solidFill>
                  <a:schemeClr val="tx1">
                    <a:lumMod val="75000"/>
                    <a:lumOff val="25000"/>
                  </a:schemeClr>
                </a:solidFill>
                <a:latin typeface="Bahnschrift Light" panose="020B0502040204020203" pitchFamily="34" charset="0"/>
                <a:ea typeface="Verdana" panose="020B0604030504040204" pitchFamily="34" charset="0"/>
              </a:rPr>
              <a:t>. Budi Indah, Kota Bandung</a:t>
            </a:r>
          </a:p>
        </p:txBody>
      </p:sp>
      <p:sp>
        <p:nvSpPr>
          <p:cNvPr id="19" name="Title 1"/>
          <p:cNvSpPr txBox="1">
            <a:spLocks/>
          </p:cNvSpPr>
          <p:nvPr/>
        </p:nvSpPr>
        <p:spPr>
          <a:xfrm>
            <a:off x="646973" y="6968782"/>
            <a:ext cx="5759995" cy="72390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128016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8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en-US" sz="1000" dirty="0">
                <a:solidFill>
                  <a:schemeClr val="tx1">
                    <a:lumMod val="75000"/>
                    <a:lumOff val="25000"/>
                  </a:schemeClr>
                </a:solidFill>
                <a:latin typeface="Bahnschrift Light" panose="020B0502040204020203" pitchFamily="34" charset="0"/>
                <a:ea typeface="Verdana" panose="020B0604030504040204" pitchFamily="34" charset="0"/>
              </a:rPr>
              <a:t>Prepared by :</a:t>
            </a:r>
          </a:p>
          <a:p>
            <a:pPr algn="l"/>
            <a:endParaRPr lang="en-US" sz="1000" dirty="0">
              <a:solidFill>
                <a:schemeClr val="tx1">
                  <a:lumMod val="75000"/>
                  <a:lumOff val="25000"/>
                </a:schemeClr>
              </a:solidFill>
              <a:latin typeface="Bahnschrift Light" panose="020B0502040204020203" pitchFamily="34" charset="0"/>
              <a:ea typeface="Verdana" panose="020B0604030504040204" pitchFamily="34" charset="0"/>
            </a:endParaRPr>
          </a:p>
          <a:p>
            <a:pPr algn="l"/>
            <a:r>
              <a:rPr lang="en-US" sz="1000" dirty="0">
                <a:solidFill>
                  <a:schemeClr val="tx1">
                    <a:lumMod val="75000"/>
                    <a:lumOff val="25000"/>
                  </a:schemeClr>
                </a:solidFill>
                <a:latin typeface="Bahnschrift Light" panose="020B0502040204020203" pitchFamily="34" charset="0"/>
                <a:ea typeface="Verdana" panose="020B0604030504040204" pitchFamily="34" charset="0"/>
              </a:rPr>
              <a:t>(Who?)</a:t>
            </a:r>
          </a:p>
        </p:txBody>
      </p:sp>
    </p:spTree>
    <p:extLst>
      <p:ext uri="{BB962C8B-B14F-4D97-AF65-F5344CB8AC3E}">
        <p14:creationId xmlns:p14="http://schemas.microsoft.com/office/powerpoint/2010/main" val="1947770436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5" name="Straight Connector 4"/>
          <p:cNvCxnSpPr/>
          <p:nvPr/>
        </p:nvCxnSpPr>
        <p:spPr>
          <a:xfrm>
            <a:off x="0" y="2655887"/>
            <a:ext cx="7851865" cy="0"/>
          </a:xfrm>
          <a:prstGeom prst="line">
            <a:avLst/>
          </a:prstGeom>
          <a:ln w="76200">
            <a:solidFill>
              <a:schemeClr val="accent6">
                <a:lumMod val="75000"/>
              </a:schemeClr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Title 1"/>
          <p:cNvSpPr txBox="1">
            <a:spLocks/>
          </p:cNvSpPr>
          <p:nvPr/>
        </p:nvSpPr>
        <p:spPr>
          <a:xfrm>
            <a:off x="640805" y="8870392"/>
            <a:ext cx="1975585" cy="240632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ctr" defTabSz="128016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8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en-US" sz="1000" dirty="0">
                <a:solidFill>
                  <a:schemeClr val="tx1">
                    <a:lumMod val="75000"/>
                    <a:lumOff val="25000"/>
                  </a:schemeClr>
                </a:solidFill>
                <a:latin typeface="Bahnschrift Light" panose="020B0502040204020203" pitchFamily="34" charset="0"/>
                <a:ea typeface="Verdana" panose="020B0604030504040204" pitchFamily="34" charset="0"/>
              </a:rPr>
              <a:t>Presentation // Concept</a:t>
            </a:r>
          </a:p>
        </p:txBody>
      </p:sp>
      <p:sp>
        <p:nvSpPr>
          <p:cNvPr id="13" name="Title 1"/>
          <p:cNvSpPr txBox="1">
            <a:spLocks/>
          </p:cNvSpPr>
          <p:nvPr/>
        </p:nvSpPr>
        <p:spPr>
          <a:xfrm>
            <a:off x="646973" y="7683499"/>
            <a:ext cx="5759995" cy="723901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128016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8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en-US" sz="25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Bahnschrift Light" panose="020B0502040204020203" pitchFamily="34" charset="0"/>
                <a:ea typeface="Verdana" panose="020B0604030504040204" pitchFamily="34" charset="0"/>
              </a:rPr>
              <a:t>theme</a:t>
            </a:r>
          </a:p>
        </p:txBody>
      </p:sp>
      <p:sp>
        <p:nvSpPr>
          <p:cNvPr id="2" name="Rectangle 1"/>
          <p:cNvSpPr/>
          <p:nvPr/>
        </p:nvSpPr>
        <p:spPr>
          <a:xfrm>
            <a:off x="1355270" y="1917700"/>
            <a:ext cx="2889795" cy="14478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500" dirty="0">
                <a:solidFill>
                  <a:schemeClr val="tx1">
                    <a:lumMod val="75000"/>
                    <a:lumOff val="25000"/>
                  </a:schemeClr>
                </a:solidFill>
                <a:latin typeface="Bahnschrift" panose="020B0502040204020203" pitchFamily="34" charset="0"/>
              </a:rPr>
              <a:t>LOREM</a:t>
            </a:r>
          </a:p>
        </p:txBody>
      </p:sp>
      <p:sp>
        <p:nvSpPr>
          <p:cNvPr id="25" name="Rectangle 24"/>
          <p:cNvSpPr/>
          <p:nvPr/>
        </p:nvSpPr>
        <p:spPr>
          <a:xfrm>
            <a:off x="1355270" y="3720306"/>
            <a:ext cx="2889795" cy="1425575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5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Bahnschrift Light" panose="020B0502040204020203" pitchFamily="34" charset="0"/>
              </a:rPr>
              <a:t>Curabitur</a:t>
            </a:r>
            <a:r>
              <a:rPr lang="en-US" sz="1500" dirty="0">
                <a:solidFill>
                  <a:schemeClr val="tx1">
                    <a:lumMod val="75000"/>
                    <a:lumOff val="25000"/>
                  </a:schemeClr>
                </a:solidFill>
                <a:latin typeface="Bahnschrift Light" panose="020B0502040204020203" pitchFamily="34" charset="0"/>
              </a:rPr>
              <a:t> </a:t>
            </a:r>
            <a:r>
              <a:rPr lang="en-US" sz="15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Bahnschrift Light" panose="020B0502040204020203" pitchFamily="34" charset="0"/>
              </a:rPr>
              <a:t>interdum</a:t>
            </a:r>
            <a:r>
              <a:rPr lang="en-US" sz="1500" dirty="0">
                <a:solidFill>
                  <a:schemeClr val="tx1">
                    <a:lumMod val="75000"/>
                    <a:lumOff val="25000"/>
                  </a:schemeClr>
                </a:solidFill>
                <a:latin typeface="Bahnschrift Light" panose="020B0502040204020203" pitchFamily="34" charset="0"/>
              </a:rPr>
              <a:t>, </a:t>
            </a:r>
            <a:r>
              <a:rPr lang="en-US" sz="15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Bahnschrift Light" panose="020B0502040204020203" pitchFamily="34" charset="0"/>
              </a:rPr>
              <a:t>velit</a:t>
            </a:r>
            <a:r>
              <a:rPr lang="en-US" sz="1500" dirty="0">
                <a:solidFill>
                  <a:schemeClr val="tx1">
                    <a:lumMod val="75000"/>
                    <a:lumOff val="25000"/>
                  </a:schemeClr>
                </a:solidFill>
                <a:latin typeface="Bahnschrift Light" panose="020B0502040204020203" pitchFamily="34" charset="0"/>
              </a:rPr>
              <a:t> </a:t>
            </a:r>
            <a:r>
              <a:rPr lang="en-US" sz="15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Bahnschrift Light" panose="020B0502040204020203" pitchFamily="34" charset="0"/>
              </a:rPr>
              <a:t>ut</a:t>
            </a:r>
            <a:r>
              <a:rPr lang="en-US" sz="1500" dirty="0">
                <a:solidFill>
                  <a:schemeClr val="tx1">
                    <a:lumMod val="75000"/>
                    <a:lumOff val="25000"/>
                  </a:schemeClr>
                </a:solidFill>
                <a:latin typeface="Bahnschrift Light" panose="020B0502040204020203" pitchFamily="34" charset="0"/>
              </a:rPr>
              <a:t> dictum </a:t>
            </a:r>
            <a:r>
              <a:rPr lang="en-US" sz="15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Bahnschrift Light" panose="020B0502040204020203" pitchFamily="34" charset="0"/>
              </a:rPr>
              <a:t>vestibulum</a:t>
            </a:r>
            <a:r>
              <a:rPr lang="en-US" sz="1500" dirty="0">
                <a:solidFill>
                  <a:schemeClr val="tx1">
                    <a:lumMod val="75000"/>
                    <a:lumOff val="25000"/>
                  </a:schemeClr>
                </a:solidFill>
                <a:latin typeface="Bahnschrift Light" panose="020B0502040204020203" pitchFamily="34" charset="0"/>
              </a:rPr>
              <a:t>, nisi </a:t>
            </a:r>
            <a:r>
              <a:rPr lang="en-US" sz="15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Bahnschrift Light" panose="020B0502040204020203" pitchFamily="34" charset="0"/>
              </a:rPr>
              <a:t>massa</a:t>
            </a:r>
            <a:r>
              <a:rPr lang="en-US" sz="1500" dirty="0">
                <a:solidFill>
                  <a:schemeClr val="tx1">
                    <a:lumMod val="75000"/>
                    <a:lumOff val="25000"/>
                  </a:schemeClr>
                </a:solidFill>
                <a:latin typeface="Bahnschrift Light" panose="020B0502040204020203" pitchFamily="34" charset="0"/>
              </a:rPr>
              <a:t> </a:t>
            </a:r>
            <a:r>
              <a:rPr lang="en-US" sz="15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Bahnschrift Light" panose="020B0502040204020203" pitchFamily="34" charset="0"/>
              </a:rPr>
              <a:t>faucibus</a:t>
            </a:r>
            <a:r>
              <a:rPr lang="en-US" sz="1500" dirty="0">
                <a:solidFill>
                  <a:schemeClr val="tx1">
                    <a:lumMod val="75000"/>
                    <a:lumOff val="25000"/>
                  </a:schemeClr>
                </a:solidFill>
                <a:latin typeface="Bahnschrift Light" panose="020B0502040204020203" pitchFamily="34" charset="0"/>
              </a:rPr>
              <a:t> </a:t>
            </a:r>
            <a:r>
              <a:rPr lang="en-US" sz="15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Bahnschrift Light" panose="020B0502040204020203" pitchFamily="34" charset="0"/>
              </a:rPr>
              <a:t>massa</a:t>
            </a:r>
            <a:r>
              <a:rPr lang="en-US" sz="1500" dirty="0">
                <a:solidFill>
                  <a:schemeClr val="tx1">
                    <a:lumMod val="75000"/>
                    <a:lumOff val="25000"/>
                  </a:schemeClr>
                </a:solidFill>
                <a:latin typeface="Bahnschrift Light" panose="020B0502040204020203" pitchFamily="34" charset="0"/>
              </a:rPr>
              <a:t>, vitae </a:t>
            </a:r>
            <a:r>
              <a:rPr lang="en-US" sz="15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Bahnschrift Light" panose="020B0502040204020203" pitchFamily="34" charset="0"/>
              </a:rPr>
              <a:t>condimentum</a:t>
            </a:r>
            <a:r>
              <a:rPr lang="en-US" sz="1500" dirty="0">
                <a:solidFill>
                  <a:schemeClr val="tx1">
                    <a:lumMod val="75000"/>
                    <a:lumOff val="25000"/>
                  </a:schemeClr>
                </a:solidFill>
                <a:latin typeface="Bahnschrift Light" panose="020B0502040204020203" pitchFamily="34" charset="0"/>
              </a:rPr>
              <a:t> </a:t>
            </a:r>
            <a:r>
              <a:rPr lang="en-US" sz="15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Bahnschrift Light" panose="020B0502040204020203" pitchFamily="34" charset="0"/>
              </a:rPr>
              <a:t>sem</a:t>
            </a:r>
            <a:r>
              <a:rPr lang="en-US" sz="1500" dirty="0">
                <a:solidFill>
                  <a:schemeClr val="tx1">
                    <a:lumMod val="75000"/>
                    <a:lumOff val="25000"/>
                  </a:schemeClr>
                </a:solidFill>
                <a:latin typeface="Bahnschrift Light" panose="020B0502040204020203" pitchFamily="34" charset="0"/>
              </a:rPr>
              <a:t> libero id ipsum.</a:t>
            </a:r>
          </a:p>
        </p:txBody>
      </p:sp>
      <p:sp>
        <p:nvSpPr>
          <p:cNvPr id="26" name="Rectangle 25"/>
          <p:cNvSpPr/>
          <p:nvPr/>
        </p:nvSpPr>
        <p:spPr>
          <a:xfrm>
            <a:off x="4962070" y="1917700"/>
            <a:ext cx="2889795" cy="14478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500" dirty="0">
                <a:solidFill>
                  <a:schemeClr val="tx1">
                    <a:lumMod val="75000"/>
                    <a:lumOff val="25000"/>
                  </a:schemeClr>
                </a:solidFill>
                <a:latin typeface="Bahnschrift" panose="020B0502040204020203" pitchFamily="34" charset="0"/>
              </a:rPr>
              <a:t>IPSUM</a:t>
            </a:r>
          </a:p>
        </p:txBody>
      </p:sp>
      <p:sp>
        <p:nvSpPr>
          <p:cNvPr id="27" name="Rectangle 26"/>
          <p:cNvSpPr/>
          <p:nvPr/>
        </p:nvSpPr>
        <p:spPr>
          <a:xfrm>
            <a:off x="4962070" y="3720306"/>
            <a:ext cx="2889795" cy="1425575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5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Bahnschrift Light" panose="020B0502040204020203" pitchFamily="34" charset="0"/>
              </a:rPr>
              <a:t>Sed</a:t>
            </a:r>
            <a:r>
              <a:rPr lang="en-US" sz="1500" dirty="0">
                <a:solidFill>
                  <a:schemeClr val="tx1">
                    <a:lumMod val="75000"/>
                    <a:lumOff val="25000"/>
                  </a:schemeClr>
                </a:solidFill>
                <a:latin typeface="Bahnschrift Light" panose="020B0502040204020203" pitchFamily="34" charset="0"/>
              </a:rPr>
              <a:t> non lorem ac ipsum </a:t>
            </a:r>
            <a:r>
              <a:rPr lang="en-US" sz="15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Bahnschrift Light" panose="020B0502040204020203" pitchFamily="34" charset="0"/>
              </a:rPr>
              <a:t>imperdiet</a:t>
            </a:r>
            <a:r>
              <a:rPr lang="en-US" sz="1500" dirty="0">
                <a:solidFill>
                  <a:schemeClr val="tx1">
                    <a:lumMod val="75000"/>
                    <a:lumOff val="25000"/>
                  </a:schemeClr>
                </a:solidFill>
                <a:latin typeface="Bahnschrift Light" panose="020B0502040204020203" pitchFamily="34" charset="0"/>
              </a:rPr>
              <a:t> </a:t>
            </a:r>
            <a:r>
              <a:rPr lang="en-US" sz="15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Bahnschrift Light" panose="020B0502040204020203" pitchFamily="34" charset="0"/>
              </a:rPr>
              <a:t>pulvinar</a:t>
            </a:r>
            <a:r>
              <a:rPr lang="en-US" sz="1500" dirty="0">
                <a:solidFill>
                  <a:schemeClr val="tx1">
                    <a:lumMod val="75000"/>
                    <a:lumOff val="25000"/>
                  </a:schemeClr>
                </a:solidFill>
                <a:latin typeface="Bahnschrift Light" panose="020B0502040204020203" pitchFamily="34" charset="0"/>
              </a:rPr>
              <a:t>. </a:t>
            </a:r>
            <a:r>
              <a:rPr lang="en-US" sz="15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Bahnschrift Light" panose="020B0502040204020203" pitchFamily="34" charset="0"/>
              </a:rPr>
              <a:t>Proin</a:t>
            </a:r>
            <a:r>
              <a:rPr lang="en-US" sz="1500" dirty="0">
                <a:solidFill>
                  <a:schemeClr val="tx1">
                    <a:lumMod val="75000"/>
                    <a:lumOff val="25000"/>
                  </a:schemeClr>
                </a:solidFill>
                <a:latin typeface="Bahnschrift Light" panose="020B0502040204020203" pitchFamily="34" charset="0"/>
              </a:rPr>
              <a:t> </a:t>
            </a:r>
            <a:r>
              <a:rPr lang="en-US" sz="15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Bahnschrift Light" panose="020B0502040204020203" pitchFamily="34" charset="0"/>
              </a:rPr>
              <a:t>nec</a:t>
            </a:r>
            <a:r>
              <a:rPr lang="en-US" sz="1500" dirty="0">
                <a:solidFill>
                  <a:schemeClr val="tx1">
                    <a:lumMod val="75000"/>
                    <a:lumOff val="25000"/>
                  </a:schemeClr>
                </a:solidFill>
                <a:latin typeface="Bahnschrift Light" panose="020B0502040204020203" pitchFamily="34" charset="0"/>
              </a:rPr>
              <a:t> ipsum </a:t>
            </a:r>
            <a:r>
              <a:rPr lang="en-US" sz="15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Bahnschrift Light" panose="020B0502040204020203" pitchFamily="34" charset="0"/>
              </a:rPr>
              <a:t>nisl</a:t>
            </a:r>
            <a:r>
              <a:rPr lang="en-US" sz="1500" dirty="0">
                <a:solidFill>
                  <a:schemeClr val="tx1">
                    <a:lumMod val="75000"/>
                    <a:lumOff val="25000"/>
                  </a:schemeClr>
                </a:solidFill>
                <a:latin typeface="Bahnschrift Light" panose="020B0502040204020203" pitchFamily="34" charset="0"/>
              </a:rPr>
              <a:t>. </a:t>
            </a:r>
            <a:r>
              <a:rPr lang="en-US" sz="15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Bahnschrift Light" panose="020B0502040204020203" pitchFamily="34" charset="0"/>
              </a:rPr>
              <a:t>Phasellus</a:t>
            </a:r>
            <a:r>
              <a:rPr lang="en-US" sz="1500" dirty="0">
                <a:solidFill>
                  <a:schemeClr val="tx1">
                    <a:lumMod val="75000"/>
                    <a:lumOff val="25000"/>
                  </a:schemeClr>
                </a:solidFill>
                <a:latin typeface="Bahnschrift Light" panose="020B0502040204020203" pitchFamily="34" charset="0"/>
              </a:rPr>
              <a:t> </a:t>
            </a:r>
            <a:r>
              <a:rPr lang="en-US" sz="15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Bahnschrift Light" panose="020B0502040204020203" pitchFamily="34" charset="0"/>
              </a:rPr>
              <a:t>interdum</a:t>
            </a:r>
            <a:r>
              <a:rPr lang="en-US" sz="1500" dirty="0">
                <a:solidFill>
                  <a:schemeClr val="tx1">
                    <a:lumMod val="75000"/>
                    <a:lumOff val="25000"/>
                  </a:schemeClr>
                </a:solidFill>
                <a:latin typeface="Bahnschrift Light" panose="020B0502040204020203" pitchFamily="34" charset="0"/>
              </a:rPr>
              <a:t> quam sit </a:t>
            </a:r>
            <a:r>
              <a:rPr lang="en-US" sz="15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Bahnschrift Light" panose="020B0502040204020203" pitchFamily="34" charset="0"/>
              </a:rPr>
              <a:t>amet</a:t>
            </a:r>
            <a:r>
              <a:rPr lang="en-US" sz="1500" dirty="0">
                <a:solidFill>
                  <a:schemeClr val="tx1">
                    <a:lumMod val="75000"/>
                    <a:lumOff val="25000"/>
                  </a:schemeClr>
                </a:solidFill>
                <a:latin typeface="Bahnschrift Light" panose="020B0502040204020203" pitchFamily="34" charset="0"/>
              </a:rPr>
              <a:t> </a:t>
            </a:r>
            <a:r>
              <a:rPr lang="en-US" sz="15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Bahnschrift Light" panose="020B0502040204020203" pitchFamily="34" charset="0"/>
              </a:rPr>
              <a:t>metus</a:t>
            </a:r>
            <a:r>
              <a:rPr lang="en-US" sz="1500" dirty="0">
                <a:solidFill>
                  <a:schemeClr val="tx1">
                    <a:lumMod val="75000"/>
                    <a:lumOff val="25000"/>
                  </a:schemeClr>
                </a:solidFill>
                <a:latin typeface="Bahnschrift Light" panose="020B0502040204020203" pitchFamily="34" charset="0"/>
              </a:rPr>
              <a:t> </a:t>
            </a:r>
            <a:r>
              <a:rPr lang="en-US" sz="15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Bahnschrift Light" panose="020B0502040204020203" pitchFamily="34" charset="0"/>
              </a:rPr>
              <a:t>tincidunt</a:t>
            </a:r>
            <a:r>
              <a:rPr lang="en-US" sz="1500" dirty="0">
                <a:solidFill>
                  <a:schemeClr val="tx1">
                    <a:lumMod val="75000"/>
                    <a:lumOff val="25000"/>
                  </a:schemeClr>
                </a:solidFill>
                <a:latin typeface="Bahnschrift Light" panose="020B0502040204020203" pitchFamily="34" charset="0"/>
              </a:rPr>
              <a:t>, at </a:t>
            </a:r>
            <a:r>
              <a:rPr lang="en-US" sz="15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Bahnschrift Light" panose="020B0502040204020203" pitchFamily="34" charset="0"/>
              </a:rPr>
              <a:t>aliquet</a:t>
            </a:r>
            <a:r>
              <a:rPr lang="en-US" sz="1500" dirty="0">
                <a:solidFill>
                  <a:schemeClr val="tx1">
                    <a:lumMod val="75000"/>
                    <a:lumOff val="25000"/>
                  </a:schemeClr>
                </a:solidFill>
                <a:latin typeface="Bahnschrift Light" panose="020B0502040204020203" pitchFamily="34" charset="0"/>
              </a:rPr>
              <a:t> </a:t>
            </a:r>
            <a:r>
              <a:rPr lang="en-US" sz="15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Bahnschrift Light" panose="020B0502040204020203" pitchFamily="34" charset="0"/>
              </a:rPr>
              <a:t>sapien</a:t>
            </a:r>
            <a:r>
              <a:rPr lang="en-US" sz="1500" dirty="0">
                <a:solidFill>
                  <a:schemeClr val="tx1">
                    <a:lumMod val="75000"/>
                    <a:lumOff val="25000"/>
                  </a:schemeClr>
                </a:solidFill>
                <a:latin typeface="Bahnschrift Light" panose="020B0502040204020203" pitchFamily="34" charset="0"/>
              </a:rPr>
              <a:t> dictum</a:t>
            </a:r>
          </a:p>
        </p:txBody>
      </p:sp>
      <p:sp>
        <p:nvSpPr>
          <p:cNvPr id="28" name="Rectangle 27"/>
          <p:cNvSpPr/>
          <p:nvPr/>
        </p:nvSpPr>
        <p:spPr>
          <a:xfrm>
            <a:off x="4962070" y="5500687"/>
            <a:ext cx="2889795" cy="1431926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5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Bahnschrift Light" panose="020B0502040204020203" pitchFamily="34" charset="0"/>
              </a:rPr>
              <a:t>Donec</a:t>
            </a:r>
            <a:r>
              <a:rPr lang="en-US" sz="1500" dirty="0">
                <a:solidFill>
                  <a:schemeClr val="tx1">
                    <a:lumMod val="75000"/>
                    <a:lumOff val="25000"/>
                  </a:schemeClr>
                </a:solidFill>
                <a:latin typeface="Bahnschrift Light" panose="020B0502040204020203" pitchFamily="34" charset="0"/>
              </a:rPr>
              <a:t> </a:t>
            </a:r>
            <a:r>
              <a:rPr lang="en-US" sz="15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Bahnschrift Light" panose="020B0502040204020203" pitchFamily="34" charset="0"/>
              </a:rPr>
              <a:t>ultricies</a:t>
            </a:r>
            <a:r>
              <a:rPr lang="en-US" sz="1500" dirty="0">
                <a:solidFill>
                  <a:schemeClr val="tx1">
                    <a:lumMod val="75000"/>
                    <a:lumOff val="25000"/>
                  </a:schemeClr>
                </a:solidFill>
                <a:latin typeface="Bahnschrift Light" panose="020B0502040204020203" pitchFamily="34" charset="0"/>
              </a:rPr>
              <a:t> </a:t>
            </a:r>
            <a:r>
              <a:rPr lang="en-US" sz="15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Bahnschrift Light" panose="020B0502040204020203" pitchFamily="34" charset="0"/>
              </a:rPr>
              <a:t>nunc</a:t>
            </a:r>
            <a:r>
              <a:rPr lang="en-US" sz="1500" dirty="0">
                <a:solidFill>
                  <a:schemeClr val="tx1">
                    <a:lumMod val="75000"/>
                    <a:lumOff val="25000"/>
                  </a:schemeClr>
                </a:solidFill>
                <a:latin typeface="Bahnschrift Light" panose="020B0502040204020203" pitchFamily="34" charset="0"/>
              </a:rPr>
              <a:t> </a:t>
            </a:r>
            <a:r>
              <a:rPr lang="en-US" sz="15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Bahnschrift Light" panose="020B0502040204020203" pitchFamily="34" charset="0"/>
              </a:rPr>
              <a:t>urna</a:t>
            </a:r>
            <a:r>
              <a:rPr lang="en-US" sz="1500" dirty="0">
                <a:solidFill>
                  <a:schemeClr val="tx1">
                    <a:lumMod val="75000"/>
                    <a:lumOff val="25000"/>
                  </a:schemeClr>
                </a:solidFill>
                <a:latin typeface="Bahnschrift Light" panose="020B0502040204020203" pitchFamily="34" charset="0"/>
              </a:rPr>
              <a:t>, vitae </a:t>
            </a:r>
            <a:r>
              <a:rPr lang="en-US" sz="15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Bahnschrift Light" panose="020B0502040204020203" pitchFamily="34" charset="0"/>
              </a:rPr>
              <a:t>consectetur</a:t>
            </a:r>
            <a:r>
              <a:rPr lang="en-US" sz="1500" dirty="0">
                <a:solidFill>
                  <a:schemeClr val="tx1">
                    <a:lumMod val="75000"/>
                    <a:lumOff val="25000"/>
                  </a:schemeClr>
                </a:solidFill>
                <a:latin typeface="Bahnschrift Light" panose="020B0502040204020203" pitchFamily="34" charset="0"/>
              </a:rPr>
              <a:t> </a:t>
            </a:r>
            <a:r>
              <a:rPr lang="en-US" sz="15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Bahnschrift Light" panose="020B0502040204020203" pitchFamily="34" charset="0"/>
              </a:rPr>
              <a:t>purus</a:t>
            </a:r>
            <a:r>
              <a:rPr lang="en-US" sz="1500" dirty="0">
                <a:solidFill>
                  <a:schemeClr val="tx1">
                    <a:lumMod val="75000"/>
                    <a:lumOff val="25000"/>
                  </a:schemeClr>
                </a:solidFill>
                <a:latin typeface="Bahnschrift Light" panose="020B0502040204020203" pitchFamily="34" charset="0"/>
              </a:rPr>
              <a:t> </a:t>
            </a:r>
            <a:r>
              <a:rPr lang="en-US" sz="15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Bahnschrift Light" panose="020B0502040204020203" pitchFamily="34" charset="0"/>
              </a:rPr>
              <a:t>rutrum</a:t>
            </a:r>
            <a:r>
              <a:rPr lang="en-US" sz="1500" dirty="0">
                <a:solidFill>
                  <a:schemeClr val="tx1">
                    <a:lumMod val="75000"/>
                    <a:lumOff val="25000"/>
                  </a:schemeClr>
                </a:solidFill>
                <a:latin typeface="Bahnschrift Light" panose="020B0502040204020203" pitchFamily="34" charset="0"/>
              </a:rPr>
              <a:t> non. </a:t>
            </a:r>
            <a:r>
              <a:rPr lang="en-US" sz="15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Bahnschrift Light" panose="020B0502040204020203" pitchFamily="34" charset="0"/>
              </a:rPr>
              <a:t>Morbi</a:t>
            </a:r>
            <a:r>
              <a:rPr lang="en-US" sz="1500" dirty="0">
                <a:solidFill>
                  <a:schemeClr val="tx1">
                    <a:lumMod val="75000"/>
                    <a:lumOff val="25000"/>
                  </a:schemeClr>
                </a:solidFill>
                <a:latin typeface="Bahnschrift Light" panose="020B0502040204020203" pitchFamily="34" charset="0"/>
              </a:rPr>
              <a:t> a </a:t>
            </a:r>
            <a:r>
              <a:rPr lang="en-US" sz="15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Bahnschrift Light" panose="020B0502040204020203" pitchFamily="34" charset="0"/>
              </a:rPr>
              <a:t>commodo</a:t>
            </a:r>
            <a:r>
              <a:rPr lang="en-US" sz="1500" dirty="0">
                <a:solidFill>
                  <a:schemeClr val="tx1">
                    <a:lumMod val="75000"/>
                    <a:lumOff val="25000"/>
                  </a:schemeClr>
                </a:solidFill>
                <a:latin typeface="Bahnschrift Light" panose="020B0502040204020203" pitchFamily="34" charset="0"/>
              </a:rPr>
              <a:t> </a:t>
            </a:r>
            <a:r>
              <a:rPr lang="en-US" sz="15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Bahnschrift Light" panose="020B0502040204020203" pitchFamily="34" charset="0"/>
              </a:rPr>
              <a:t>risus</a:t>
            </a:r>
            <a:r>
              <a:rPr lang="en-US" sz="1500" dirty="0">
                <a:solidFill>
                  <a:schemeClr val="tx1">
                    <a:lumMod val="75000"/>
                    <a:lumOff val="25000"/>
                  </a:schemeClr>
                </a:solidFill>
                <a:latin typeface="Bahnschrift Light" panose="020B0502040204020203" pitchFamily="34" charset="0"/>
              </a:rPr>
              <a:t>. </a:t>
            </a:r>
            <a:r>
              <a:rPr lang="en-US" sz="15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Bahnschrift Light" panose="020B0502040204020203" pitchFamily="34" charset="0"/>
              </a:rPr>
              <a:t>Proin</a:t>
            </a:r>
            <a:r>
              <a:rPr lang="en-US" sz="1500" dirty="0">
                <a:solidFill>
                  <a:schemeClr val="tx1">
                    <a:lumMod val="75000"/>
                    <a:lumOff val="25000"/>
                  </a:schemeClr>
                </a:solidFill>
                <a:latin typeface="Bahnschrift Light" panose="020B0502040204020203" pitchFamily="34" charset="0"/>
              </a:rPr>
              <a:t> </a:t>
            </a:r>
            <a:r>
              <a:rPr lang="en-US" sz="15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Bahnschrift Light" panose="020B0502040204020203" pitchFamily="34" charset="0"/>
              </a:rPr>
              <a:t>ut</a:t>
            </a:r>
            <a:r>
              <a:rPr lang="en-US" sz="1500" dirty="0">
                <a:solidFill>
                  <a:schemeClr val="tx1">
                    <a:lumMod val="75000"/>
                    <a:lumOff val="25000"/>
                  </a:schemeClr>
                </a:solidFill>
                <a:latin typeface="Bahnschrift Light" panose="020B0502040204020203" pitchFamily="34" charset="0"/>
              </a:rPr>
              <a:t> </a:t>
            </a:r>
            <a:r>
              <a:rPr lang="en-US" sz="15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Bahnschrift Light" panose="020B0502040204020203" pitchFamily="34" charset="0"/>
              </a:rPr>
              <a:t>mauris</a:t>
            </a:r>
            <a:r>
              <a:rPr lang="en-US" sz="1500" dirty="0">
                <a:solidFill>
                  <a:schemeClr val="tx1">
                    <a:lumMod val="75000"/>
                    <a:lumOff val="25000"/>
                  </a:schemeClr>
                </a:solidFill>
                <a:latin typeface="Bahnschrift Light" panose="020B0502040204020203" pitchFamily="34" charset="0"/>
              </a:rPr>
              <a:t> </a:t>
            </a:r>
            <a:r>
              <a:rPr lang="en-US" sz="15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Bahnschrift Light" panose="020B0502040204020203" pitchFamily="34" charset="0"/>
              </a:rPr>
              <a:t>vel</a:t>
            </a:r>
            <a:r>
              <a:rPr lang="en-US" sz="1500" dirty="0">
                <a:solidFill>
                  <a:schemeClr val="tx1">
                    <a:lumMod val="75000"/>
                    <a:lumOff val="25000"/>
                  </a:schemeClr>
                </a:solidFill>
                <a:latin typeface="Bahnschrift Light" panose="020B0502040204020203" pitchFamily="34" charset="0"/>
              </a:rPr>
              <a:t> nisi </a:t>
            </a:r>
            <a:r>
              <a:rPr lang="en-US" sz="15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Bahnschrift Light" panose="020B0502040204020203" pitchFamily="34" charset="0"/>
              </a:rPr>
              <a:t>volutpat</a:t>
            </a:r>
            <a:r>
              <a:rPr lang="en-US" sz="1500" dirty="0">
                <a:solidFill>
                  <a:schemeClr val="tx1">
                    <a:lumMod val="75000"/>
                    <a:lumOff val="25000"/>
                  </a:schemeClr>
                </a:solidFill>
                <a:latin typeface="Bahnschrift Light" panose="020B0502040204020203" pitchFamily="34" charset="0"/>
              </a:rPr>
              <a:t> </a:t>
            </a:r>
            <a:r>
              <a:rPr lang="en-US" sz="15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Bahnschrift Light" panose="020B0502040204020203" pitchFamily="34" charset="0"/>
              </a:rPr>
              <a:t>mollis</a:t>
            </a:r>
            <a:r>
              <a:rPr lang="en-US" sz="1500" dirty="0">
                <a:solidFill>
                  <a:schemeClr val="tx1">
                    <a:lumMod val="75000"/>
                    <a:lumOff val="25000"/>
                  </a:schemeClr>
                </a:solidFill>
                <a:latin typeface="Bahnschrift Light" panose="020B0502040204020203" pitchFamily="34" charset="0"/>
              </a:rPr>
              <a:t> a </a:t>
            </a:r>
            <a:r>
              <a:rPr lang="en-US" sz="15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Bahnschrift Light" panose="020B0502040204020203" pitchFamily="34" charset="0"/>
              </a:rPr>
              <a:t>sed</a:t>
            </a:r>
            <a:r>
              <a:rPr lang="en-US" sz="1500" dirty="0">
                <a:solidFill>
                  <a:schemeClr val="tx1">
                    <a:lumMod val="75000"/>
                    <a:lumOff val="25000"/>
                  </a:schemeClr>
                </a:solidFill>
                <a:latin typeface="Bahnschrift Light" panose="020B0502040204020203" pitchFamily="34" charset="0"/>
              </a:rPr>
              <a:t> lorem.</a:t>
            </a:r>
          </a:p>
        </p:txBody>
      </p:sp>
      <p:sp>
        <p:nvSpPr>
          <p:cNvPr id="29" name="Rectangle 28"/>
          <p:cNvSpPr/>
          <p:nvPr/>
        </p:nvSpPr>
        <p:spPr>
          <a:xfrm>
            <a:off x="1355270" y="5500687"/>
            <a:ext cx="2889795" cy="14478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5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Bahnschrift Light" panose="020B0502040204020203" pitchFamily="34" charset="0"/>
              </a:rPr>
              <a:t>Morbi</a:t>
            </a:r>
            <a:r>
              <a:rPr lang="en-US" sz="1500" dirty="0">
                <a:solidFill>
                  <a:schemeClr val="tx1">
                    <a:lumMod val="75000"/>
                    <a:lumOff val="25000"/>
                  </a:schemeClr>
                </a:solidFill>
                <a:latin typeface="Bahnschrift Light" panose="020B0502040204020203" pitchFamily="34" charset="0"/>
              </a:rPr>
              <a:t> </a:t>
            </a:r>
            <a:r>
              <a:rPr lang="en-US" sz="15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Bahnschrift Light" panose="020B0502040204020203" pitchFamily="34" charset="0"/>
              </a:rPr>
              <a:t>posuere</a:t>
            </a:r>
            <a:r>
              <a:rPr lang="en-US" sz="1500" dirty="0">
                <a:solidFill>
                  <a:schemeClr val="tx1">
                    <a:lumMod val="75000"/>
                    <a:lumOff val="25000"/>
                  </a:schemeClr>
                </a:solidFill>
                <a:latin typeface="Bahnschrift Light" panose="020B0502040204020203" pitchFamily="34" charset="0"/>
              </a:rPr>
              <a:t> </a:t>
            </a:r>
            <a:r>
              <a:rPr lang="en-US" sz="15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Bahnschrift Light" panose="020B0502040204020203" pitchFamily="34" charset="0"/>
              </a:rPr>
              <a:t>purus</a:t>
            </a:r>
            <a:r>
              <a:rPr lang="en-US" sz="1500" dirty="0">
                <a:solidFill>
                  <a:schemeClr val="tx1">
                    <a:lumMod val="75000"/>
                    <a:lumOff val="25000"/>
                  </a:schemeClr>
                </a:solidFill>
                <a:latin typeface="Bahnschrift Light" panose="020B0502040204020203" pitchFamily="34" charset="0"/>
              </a:rPr>
              <a:t> ligula, at </a:t>
            </a:r>
            <a:r>
              <a:rPr lang="en-US" sz="15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Bahnschrift Light" panose="020B0502040204020203" pitchFamily="34" charset="0"/>
              </a:rPr>
              <a:t>dapibus</a:t>
            </a:r>
            <a:r>
              <a:rPr lang="en-US" sz="1500" dirty="0">
                <a:solidFill>
                  <a:schemeClr val="tx1">
                    <a:lumMod val="75000"/>
                    <a:lumOff val="25000"/>
                  </a:schemeClr>
                </a:solidFill>
                <a:latin typeface="Bahnschrift Light" panose="020B0502040204020203" pitchFamily="34" charset="0"/>
              </a:rPr>
              <a:t> </a:t>
            </a:r>
            <a:r>
              <a:rPr lang="en-US" sz="15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Bahnschrift Light" panose="020B0502040204020203" pitchFamily="34" charset="0"/>
              </a:rPr>
              <a:t>tellus</a:t>
            </a:r>
            <a:r>
              <a:rPr lang="en-US" sz="1500" dirty="0">
                <a:solidFill>
                  <a:schemeClr val="tx1">
                    <a:lumMod val="75000"/>
                    <a:lumOff val="25000"/>
                  </a:schemeClr>
                </a:solidFill>
                <a:latin typeface="Bahnschrift Light" panose="020B0502040204020203" pitchFamily="34" charset="0"/>
              </a:rPr>
              <a:t> </a:t>
            </a:r>
            <a:r>
              <a:rPr lang="en-US" sz="15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Bahnschrift Light" panose="020B0502040204020203" pitchFamily="34" charset="0"/>
              </a:rPr>
              <a:t>mattis</a:t>
            </a:r>
            <a:r>
              <a:rPr lang="en-US" sz="1500" dirty="0">
                <a:solidFill>
                  <a:schemeClr val="tx1">
                    <a:lumMod val="75000"/>
                    <a:lumOff val="25000"/>
                  </a:schemeClr>
                </a:solidFill>
                <a:latin typeface="Bahnschrift Light" panose="020B0502040204020203" pitchFamily="34" charset="0"/>
              </a:rPr>
              <a:t> </a:t>
            </a:r>
            <a:r>
              <a:rPr lang="en-US" sz="15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Bahnschrift Light" panose="020B0502040204020203" pitchFamily="34" charset="0"/>
              </a:rPr>
              <a:t>luctus</a:t>
            </a:r>
            <a:r>
              <a:rPr lang="en-US" sz="1500" dirty="0">
                <a:solidFill>
                  <a:schemeClr val="tx1">
                    <a:lumMod val="75000"/>
                    <a:lumOff val="25000"/>
                  </a:schemeClr>
                </a:solidFill>
                <a:latin typeface="Bahnschrift Light" panose="020B0502040204020203" pitchFamily="34" charset="0"/>
              </a:rPr>
              <a:t>. </a:t>
            </a:r>
            <a:r>
              <a:rPr lang="en-US" sz="15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Bahnschrift Light" panose="020B0502040204020203" pitchFamily="34" charset="0"/>
              </a:rPr>
              <a:t>Fusce</a:t>
            </a:r>
            <a:r>
              <a:rPr lang="en-US" sz="1500" dirty="0">
                <a:solidFill>
                  <a:schemeClr val="tx1">
                    <a:lumMod val="75000"/>
                    <a:lumOff val="25000"/>
                  </a:schemeClr>
                </a:solidFill>
                <a:latin typeface="Bahnschrift Light" panose="020B0502040204020203" pitchFamily="34" charset="0"/>
              </a:rPr>
              <a:t> </a:t>
            </a:r>
            <a:r>
              <a:rPr lang="en-US" sz="15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Bahnschrift Light" panose="020B0502040204020203" pitchFamily="34" charset="0"/>
              </a:rPr>
              <a:t>eros</a:t>
            </a:r>
            <a:r>
              <a:rPr lang="en-US" sz="1500" dirty="0">
                <a:solidFill>
                  <a:schemeClr val="tx1">
                    <a:lumMod val="75000"/>
                    <a:lumOff val="25000"/>
                  </a:schemeClr>
                </a:solidFill>
                <a:latin typeface="Bahnschrift Light" panose="020B0502040204020203" pitchFamily="34" charset="0"/>
              </a:rPr>
              <a:t> </a:t>
            </a:r>
            <a:r>
              <a:rPr lang="en-US" sz="15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Bahnschrift Light" panose="020B0502040204020203" pitchFamily="34" charset="0"/>
              </a:rPr>
              <a:t>arcu</a:t>
            </a:r>
            <a:r>
              <a:rPr lang="en-US" sz="1500" dirty="0">
                <a:solidFill>
                  <a:schemeClr val="tx1">
                    <a:lumMod val="75000"/>
                    <a:lumOff val="25000"/>
                  </a:schemeClr>
                </a:solidFill>
                <a:latin typeface="Bahnschrift Light" panose="020B0502040204020203" pitchFamily="34" charset="0"/>
              </a:rPr>
              <a:t>, </a:t>
            </a:r>
            <a:r>
              <a:rPr lang="en-US" sz="15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Bahnschrift Light" panose="020B0502040204020203" pitchFamily="34" charset="0"/>
              </a:rPr>
              <a:t>varius</a:t>
            </a:r>
            <a:r>
              <a:rPr lang="en-US" sz="1500" dirty="0">
                <a:solidFill>
                  <a:schemeClr val="tx1">
                    <a:lumMod val="75000"/>
                    <a:lumOff val="25000"/>
                  </a:schemeClr>
                </a:solidFill>
                <a:latin typeface="Bahnschrift Light" panose="020B0502040204020203" pitchFamily="34" charset="0"/>
              </a:rPr>
              <a:t> vitae </a:t>
            </a:r>
            <a:r>
              <a:rPr lang="en-US" sz="15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Bahnschrift Light" panose="020B0502040204020203" pitchFamily="34" charset="0"/>
              </a:rPr>
              <a:t>fringilla</a:t>
            </a:r>
            <a:r>
              <a:rPr lang="en-US" sz="1500" dirty="0">
                <a:solidFill>
                  <a:schemeClr val="tx1">
                    <a:lumMod val="75000"/>
                    <a:lumOff val="25000"/>
                  </a:schemeClr>
                </a:solidFill>
                <a:latin typeface="Bahnschrift Light" panose="020B0502040204020203" pitchFamily="34" charset="0"/>
              </a:rPr>
              <a:t> </a:t>
            </a:r>
            <a:r>
              <a:rPr lang="en-US" sz="15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Bahnschrift Light" panose="020B0502040204020203" pitchFamily="34" charset="0"/>
              </a:rPr>
              <a:t>eu</a:t>
            </a:r>
            <a:r>
              <a:rPr lang="en-US" sz="1500" dirty="0">
                <a:solidFill>
                  <a:schemeClr val="tx1">
                    <a:lumMod val="75000"/>
                    <a:lumOff val="25000"/>
                  </a:schemeClr>
                </a:solidFill>
                <a:latin typeface="Bahnschrift Light" panose="020B0502040204020203" pitchFamily="34" charset="0"/>
              </a:rPr>
              <a:t>, </a:t>
            </a:r>
            <a:r>
              <a:rPr lang="en-US" sz="15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Bahnschrift Light" panose="020B0502040204020203" pitchFamily="34" charset="0"/>
              </a:rPr>
              <a:t>venenatis</a:t>
            </a:r>
            <a:r>
              <a:rPr lang="en-US" sz="1500" dirty="0">
                <a:solidFill>
                  <a:schemeClr val="tx1">
                    <a:lumMod val="75000"/>
                    <a:lumOff val="25000"/>
                  </a:schemeClr>
                </a:solidFill>
                <a:latin typeface="Bahnschrift Light" panose="020B0502040204020203" pitchFamily="34" charset="0"/>
              </a:rPr>
              <a:t> </a:t>
            </a:r>
            <a:r>
              <a:rPr lang="en-US" sz="15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Bahnschrift Light" panose="020B0502040204020203" pitchFamily="34" charset="0"/>
              </a:rPr>
              <a:t>ornare</a:t>
            </a:r>
            <a:r>
              <a:rPr lang="en-US" sz="1500" dirty="0">
                <a:solidFill>
                  <a:schemeClr val="tx1">
                    <a:lumMod val="75000"/>
                    <a:lumOff val="25000"/>
                  </a:schemeClr>
                </a:solidFill>
                <a:latin typeface="Bahnschrift Light" panose="020B0502040204020203" pitchFamily="34" charset="0"/>
              </a:rPr>
              <a:t> </a:t>
            </a:r>
            <a:r>
              <a:rPr lang="en-US" sz="15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Bahnschrift Light" panose="020B0502040204020203" pitchFamily="34" charset="0"/>
              </a:rPr>
              <a:t>risus</a:t>
            </a:r>
            <a:r>
              <a:rPr lang="en-US" sz="1500" dirty="0">
                <a:solidFill>
                  <a:schemeClr val="tx1">
                    <a:lumMod val="75000"/>
                    <a:lumOff val="25000"/>
                  </a:schemeClr>
                </a:solidFill>
                <a:latin typeface="Bahnschrift Light" panose="020B0502040204020203" pitchFamily="34" charset="0"/>
              </a:rPr>
              <a:t>. </a:t>
            </a:r>
            <a:r>
              <a:rPr lang="en-US" sz="15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Bahnschrift Light" panose="020B0502040204020203" pitchFamily="34" charset="0"/>
              </a:rPr>
              <a:t>Pellentesque</a:t>
            </a:r>
            <a:r>
              <a:rPr lang="en-US" sz="1500" dirty="0">
                <a:solidFill>
                  <a:schemeClr val="tx1">
                    <a:lumMod val="75000"/>
                    <a:lumOff val="25000"/>
                  </a:schemeClr>
                </a:solidFill>
                <a:latin typeface="Bahnschrift Light" panose="020B0502040204020203" pitchFamily="34" charset="0"/>
              </a:rPr>
              <a:t> pharetra </a:t>
            </a:r>
            <a:r>
              <a:rPr lang="en-US" sz="15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Bahnschrift Light" panose="020B0502040204020203" pitchFamily="34" charset="0"/>
              </a:rPr>
              <a:t>vel</a:t>
            </a:r>
            <a:r>
              <a:rPr lang="en-US" sz="1500" dirty="0">
                <a:solidFill>
                  <a:schemeClr val="tx1">
                    <a:lumMod val="75000"/>
                    <a:lumOff val="25000"/>
                  </a:schemeClr>
                </a:solidFill>
                <a:latin typeface="Bahnschrift Light" panose="020B0502040204020203" pitchFamily="34" charset="0"/>
              </a:rPr>
              <a:t> </a:t>
            </a:r>
            <a:r>
              <a:rPr lang="en-US" sz="15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Bahnschrift Light" panose="020B0502040204020203" pitchFamily="34" charset="0"/>
              </a:rPr>
              <a:t>tortor</a:t>
            </a:r>
            <a:r>
              <a:rPr lang="en-US" sz="1500" dirty="0">
                <a:solidFill>
                  <a:schemeClr val="tx1">
                    <a:lumMod val="75000"/>
                    <a:lumOff val="25000"/>
                  </a:schemeClr>
                </a:solidFill>
                <a:latin typeface="Bahnschrift Light" panose="020B0502040204020203" pitchFamily="34" charset="0"/>
              </a:rPr>
              <a:t> a </a:t>
            </a:r>
            <a:r>
              <a:rPr lang="en-US" sz="15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Bahnschrift Light" panose="020B0502040204020203" pitchFamily="34" charset="0"/>
              </a:rPr>
              <a:t>porttitor</a:t>
            </a:r>
            <a:endParaRPr lang="en-US" sz="1500" dirty="0">
              <a:solidFill>
                <a:schemeClr val="tx1">
                  <a:lumMod val="75000"/>
                  <a:lumOff val="25000"/>
                </a:schemeClr>
              </a:solidFill>
              <a:latin typeface="Bahnschrift Light" panose="020B0502040204020203" pitchFamily="34" charset="0"/>
            </a:endParaRPr>
          </a:p>
        </p:txBody>
      </p:sp>
      <p:sp>
        <p:nvSpPr>
          <p:cNvPr id="19" name="Title 1">
            <a:extLst>
              <a:ext uri="{FF2B5EF4-FFF2-40B4-BE49-F238E27FC236}">
                <a16:creationId xmlns:a16="http://schemas.microsoft.com/office/drawing/2014/main" id="{9CB60CE7-B0DD-48CA-81F9-09A0A7D59515}"/>
              </a:ext>
            </a:extLst>
          </p:cNvPr>
          <p:cNvSpPr txBox="1">
            <a:spLocks/>
          </p:cNvSpPr>
          <p:nvPr/>
        </p:nvSpPr>
        <p:spPr>
          <a:xfrm>
            <a:off x="13245041" y="1917700"/>
            <a:ext cx="2886531" cy="144780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128016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8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2500" b="1" dirty="0">
                <a:latin typeface="Bahnschrift Light" panose="020B0502040204020203" pitchFamily="34" charset="0"/>
              </a:rPr>
              <a:t>SUMMARY</a:t>
            </a:r>
            <a:endParaRPr lang="en-US" sz="2500" b="1" dirty="0">
              <a:solidFill>
                <a:schemeClr val="tx1">
                  <a:lumMod val="75000"/>
                  <a:lumOff val="25000"/>
                </a:schemeClr>
              </a:solidFill>
              <a:latin typeface="Bahnschrift Light" panose="020B0502040204020203" pitchFamily="34" charset="0"/>
              <a:ea typeface="Verdana" panose="020B0604030504040204" pitchFamily="34" charset="0"/>
            </a:endParaRPr>
          </a:p>
        </p:txBody>
      </p:sp>
      <p:sp>
        <p:nvSpPr>
          <p:cNvPr id="20" name="Rectangle 19"/>
          <p:cNvSpPr/>
          <p:nvPr/>
        </p:nvSpPr>
        <p:spPr>
          <a:xfrm>
            <a:off x="13245041" y="3720306"/>
            <a:ext cx="2889795" cy="1425575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15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Bahnschrift Light" panose="020B0502040204020203" pitchFamily="34" charset="0"/>
              </a:rPr>
              <a:t>Nulla</a:t>
            </a:r>
            <a:r>
              <a:rPr lang="fr-FR" sz="1500" dirty="0">
                <a:solidFill>
                  <a:schemeClr val="tx1">
                    <a:lumMod val="75000"/>
                    <a:lumOff val="25000"/>
                  </a:schemeClr>
                </a:solidFill>
                <a:latin typeface="Bahnschrift Light" panose="020B0502040204020203" pitchFamily="34" charset="0"/>
              </a:rPr>
              <a:t> </a:t>
            </a:r>
            <a:r>
              <a:rPr lang="fr-FR" sz="15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Bahnschrift Light" panose="020B0502040204020203" pitchFamily="34" charset="0"/>
              </a:rPr>
              <a:t>sed</a:t>
            </a:r>
            <a:r>
              <a:rPr lang="fr-FR" sz="1500" dirty="0">
                <a:solidFill>
                  <a:schemeClr val="tx1">
                    <a:lumMod val="75000"/>
                    <a:lumOff val="25000"/>
                  </a:schemeClr>
                </a:solidFill>
                <a:latin typeface="Bahnschrift Light" panose="020B0502040204020203" pitchFamily="34" charset="0"/>
              </a:rPr>
              <a:t> </a:t>
            </a:r>
            <a:r>
              <a:rPr lang="fr-FR" sz="15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Bahnschrift Light" panose="020B0502040204020203" pitchFamily="34" charset="0"/>
              </a:rPr>
              <a:t>rhoncus</a:t>
            </a:r>
            <a:r>
              <a:rPr lang="fr-FR" sz="1500" dirty="0">
                <a:solidFill>
                  <a:schemeClr val="tx1">
                    <a:lumMod val="75000"/>
                    <a:lumOff val="25000"/>
                  </a:schemeClr>
                </a:solidFill>
                <a:latin typeface="Bahnschrift Light" panose="020B0502040204020203" pitchFamily="34" charset="0"/>
              </a:rPr>
              <a:t> ex. </a:t>
            </a:r>
            <a:r>
              <a:rPr lang="fr-FR" sz="15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Bahnschrift Light" panose="020B0502040204020203" pitchFamily="34" charset="0"/>
              </a:rPr>
              <a:t>Quisque</a:t>
            </a:r>
            <a:r>
              <a:rPr lang="fr-FR" sz="1500" dirty="0">
                <a:solidFill>
                  <a:schemeClr val="tx1">
                    <a:lumMod val="75000"/>
                    <a:lumOff val="25000"/>
                  </a:schemeClr>
                </a:solidFill>
                <a:latin typeface="Bahnschrift Light" panose="020B0502040204020203" pitchFamily="34" charset="0"/>
              </a:rPr>
              <a:t> cursus </a:t>
            </a:r>
            <a:r>
              <a:rPr lang="fr-FR" sz="15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Bahnschrift Light" panose="020B0502040204020203" pitchFamily="34" charset="0"/>
              </a:rPr>
              <a:t>eleifend</a:t>
            </a:r>
            <a:r>
              <a:rPr lang="fr-FR" sz="1500" dirty="0">
                <a:solidFill>
                  <a:schemeClr val="tx1">
                    <a:lumMod val="75000"/>
                    <a:lumOff val="25000"/>
                  </a:schemeClr>
                </a:solidFill>
                <a:latin typeface="Bahnschrift Light" panose="020B0502040204020203" pitchFamily="34" charset="0"/>
              </a:rPr>
              <a:t> </a:t>
            </a:r>
            <a:r>
              <a:rPr lang="fr-FR" sz="15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Bahnschrift Light" panose="020B0502040204020203" pitchFamily="34" charset="0"/>
              </a:rPr>
              <a:t>aliquam</a:t>
            </a:r>
            <a:r>
              <a:rPr lang="fr-FR" sz="1500" dirty="0">
                <a:solidFill>
                  <a:schemeClr val="tx1">
                    <a:lumMod val="75000"/>
                    <a:lumOff val="25000"/>
                  </a:schemeClr>
                </a:solidFill>
                <a:latin typeface="Bahnschrift Light" panose="020B0502040204020203" pitchFamily="34" charset="0"/>
              </a:rPr>
              <a:t>. </a:t>
            </a:r>
            <a:r>
              <a:rPr lang="fr-FR" sz="15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Bahnschrift Light" panose="020B0502040204020203" pitchFamily="34" charset="0"/>
              </a:rPr>
              <a:t>Phasellus</a:t>
            </a:r>
            <a:r>
              <a:rPr lang="fr-FR" sz="1500" dirty="0">
                <a:solidFill>
                  <a:schemeClr val="tx1">
                    <a:lumMod val="75000"/>
                    <a:lumOff val="25000"/>
                  </a:schemeClr>
                </a:solidFill>
                <a:latin typeface="Bahnschrift Light" panose="020B0502040204020203" pitchFamily="34" charset="0"/>
              </a:rPr>
              <a:t> </a:t>
            </a:r>
            <a:r>
              <a:rPr lang="fr-FR" sz="15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Bahnschrift Light" panose="020B0502040204020203" pitchFamily="34" charset="0"/>
              </a:rPr>
              <a:t>venenatis</a:t>
            </a:r>
            <a:r>
              <a:rPr lang="fr-FR" sz="1500" dirty="0">
                <a:solidFill>
                  <a:schemeClr val="tx1">
                    <a:lumMod val="75000"/>
                    <a:lumOff val="25000"/>
                  </a:schemeClr>
                </a:solidFill>
                <a:latin typeface="Bahnschrift Light" panose="020B0502040204020203" pitchFamily="34" charset="0"/>
              </a:rPr>
              <a:t> </a:t>
            </a:r>
            <a:r>
              <a:rPr lang="fr-FR" sz="15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Bahnschrift Light" panose="020B0502040204020203" pitchFamily="34" charset="0"/>
              </a:rPr>
              <a:t>justo</a:t>
            </a:r>
            <a:r>
              <a:rPr lang="fr-FR" sz="1500" dirty="0">
                <a:solidFill>
                  <a:schemeClr val="tx1">
                    <a:lumMod val="75000"/>
                    <a:lumOff val="25000"/>
                  </a:schemeClr>
                </a:solidFill>
                <a:latin typeface="Bahnschrift Light" panose="020B0502040204020203" pitchFamily="34" charset="0"/>
              </a:rPr>
              <a:t> </a:t>
            </a:r>
            <a:r>
              <a:rPr lang="fr-FR" sz="15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Bahnschrift Light" panose="020B0502040204020203" pitchFamily="34" charset="0"/>
              </a:rPr>
              <a:t>sit</a:t>
            </a:r>
            <a:r>
              <a:rPr lang="fr-FR" sz="1500" dirty="0">
                <a:solidFill>
                  <a:schemeClr val="tx1">
                    <a:lumMod val="75000"/>
                    <a:lumOff val="25000"/>
                  </a:schemeClr>
                </a:solidFill>
                <a:latin typeface="Bahnschrift Light" panose="020B0502040204020203" pitchFamily="34" charset="0"/>
              </a:rPr>
              <a:t> </a:t>
            </a:r>
            <a:r>
              <a:rPr lang="fr-FR" sz="15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Bahnschrift Light" panose="020B0502040204020203" pitchFamily="34" charset="0"/>
              </a:rPr>
              <a:t>amet</a:t>
            </a:r>
            <a:r>
              <a:rPr lang="fr-FR" sz="1500" dirty="0">
                <a:solidFill>
                  <a:schemeClr val="tx1">
                    <a:lumMod val="75000"/>
                    <a:lumOff val="25000"/>
                  </a:schemeClr>
                </a:solidFill>
                <a:latin typeface="Bahnschrift Light" panose="020B0502040204020203" pitchFamily="34" charset="0"/>
              </a:rPr>
              <a:t> </a:t>
            </a:r>
            <a:r>
              <a:rPr lang="fr-FR" sz="15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Bahnschrift Light" panose="020B0502040204020203" pitchFamily="34" charset="0"/>
              </a:rPr>
              <a:t>dolor</a:t>
            </a:r>
            <a:r>
              <a:rPr lang="fr-FR" sz="1500" dirty="0">
                <a:solidFill>
                  <a:schemeClr val="tx1">
                    <a:lumMod val="75000"/>
                    <a:lumOff val="25000"/>
                  </a:schemeClr>
                </a:solidFill>
                <a:latin typeface="Bahnschrift Light" panose="020B0502040204020203" pitchFamily="34" charset="0"/>
              </a:rPr>
              <a:t> </a:t>
            </a:r>
            <a:r>
              <a:rPr lang="fr-FR" sz="15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Bahnschrift Light" panose="020B0502040204020203" pitchFamily="34" charset="0"/>
              </a:rPr>
              <a:t>efficitur</a:t>
            </a:r>
            <a:r>
              <a:rPr lang="fr-FR" sz="1500" dirty="0">
                <a:solidFill>
                  <a:schemeClr val="tx1">
                    <a:lumMod val="75000"/>
                    <a:lumOff val="25000"/>
                  </a:schemeClr>
                </a:solidFill>
                <a:latin typeface="Bahnschrift Light" panose="020B0502040204020203" pitchFamily="34" charset="0"/>
              </a:rPr>
              <a:t>, </a:t>
            </a:r>
            <a:r>
              <a:rPr lang="fr-FR" sz="15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Bahnschrift Light" panose="020B0502040204020203" pitchFamily="34" charset="0"/>
              </a:rPr>
              <a:t>vel</a:t>
            </a:r>
            <a:r>
              <a:rPr lang="fr-FR" sz="1500" dirty="0">
                <a:solidFill>
                  <a:schemeClr val="tx1">
                    <a:lumMod val="75000"/>
                    <a:lumOff val="25000"/>
                  </a:schemeClr>
                </a:solidFill>
                <a:latin typeface="Bahnschrift Light" panose="020B0502040204020203" pitchFamily="34" charset="0"/>
              </a:rPr>
              <a:t> </a:t>
            </a:r>
            <a:r>
              <a:rPr lang="fr-FR" sz="15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Bahnschrift Light" panose="020B0502040204020203" pitchFamily="34" charset="0"/>
              </a:rPr>
              <a:t>ultrices</a:t>
            </a:r>
            <a:r>
              <a:rPr lang="fr-FR" sz="1500" dirty="0">
                <a:solidFill>
                  <a:schemeClr val="tx1">
                    <a:lumMod val="75000"/>
                    <a:lumOff val="25000"/>
                  </a:schemeClr>
                </a:solidFill>
                <a:latin typeface="Bahnschrift Light" panose="020B0502040204020203" pitchFamily="34" charset="0"/>
              </a:rPr>
              <a:t> </a:t>
            </a:r>
            <a:r>
              <a:rPr lang="fr-FR" sz="15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Bahnschrift Light" panose="020B0502040204020203" pitchFamily="34" charset="0"/>
              </a:rPr>
              <a:t>sem</a:t>
            </a:r>
            <a:r>
              <a:rPr lang="fr-FR" sz="1500" dirty="0">
                <a:solidFill>
                  <a:schemeClr val="tx1">
                    <a:lumMod val="75000"/>
                    <a:lumOff val="25000"/>
                  </a:schemeClr>
                </a:solidFill>
                <a:latin typeface="Bahnschrift Light" panose="020B0502040204020203" pitchFamily="34" charset="0"/>
              </a:rPr>
              <a:t> </a:t>
            </a:r>
            <a:r>
              <a:rPr lang="fr-FR" sz="15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Bahnschrift Light" panose="020B0502040204020203" pitchFamily="34" charset="0"/>
              </a:rPr>
              <a:t>placerat</a:t>
            </a:r>
            <a:r>
              <a:rPr lang="fr-FR" sz="1500" dirty="0">
                <a:solidFill>
                  <a:schemeClr val="tx1">
                    <a:lumMod val="75000"/>
                    <a:lumOff val="25000"/>
                  </a:schemeClr>
                </a:solidFill>
                <a:latin typeface="Bahnschrift Light" panose="020B0502040204020203" pitchFamily="34" charset="0"/>
              </a:rPr>
              <a:t>. </a:t>
            </a:r>
            <a:r>
              <a:rPr lang="fr-FR" sz="15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Bahnschrift Light" panose="020B0502040204020203" pitchFamily="34" charset="0"/>
              </a:rPr>
              <a:t>Integer</a:t>
            </a:r>
            <a:r>
              <a:rPr lang="fr-FR" sz="1500" dirty="0">
                <a:solidFill>
                  <a:schemeClr val="tx1">
                    <a:lumMod val="75000"/>
                    <a:lumOff val="25000"/>
                  </a:schemeClr>
                </a:solidFill>
                <a:latin typeface="Bahnschrift Light" panose="020B0502040204020203" pitchFamily="34" charset="0"/>
              </a:rPr>
              <a:t> </a:t>
            </a:r>
            <a:r>
              <a:rPr lang="fr-FR" sz="15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Bahnschrift Light" panose="020B0502040204020203" pitchFamily="34" charset="0"/>
              </a:rPr>
              <a:t>blandit</a:t>
            </a:r>
            <a:r>
              <a:rPr lang="fr-FR" sz="1500" dirty="0">
                <a:solidFill>
                  <a:schemeClr val="tx1">
                    <a:lumMod val="75000"/>
                    <a:lumOff val="25000"/>
                  </a:schemeClr>
                </a:solidFill>
                <a:latin typeface="Bahnschrift Light" panose="020B0502040204020203" pitchFamily="34" charset="0"/>
              </a:rPr>
              <a:t> nunc at </a:t>
            </a:r>
            <a:r>
              <a:rPr lang="fr-FR" sz="15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Bahnschrift Light" panose="020B0502040204020203" pitchFamily="34" charset="0"/>
              </a:rPr>
              <a:t>felis</a:t>
            </a:r>
            <a:r>
              <a:rPr lang="fr-FR" sz="1500" dirty="0">
                <a:solidFill>
                  <a:schemeClr val="tx1">
                    <a:lumMod val="75000"/>
                    <a:lumOff val="25000"/>
                  </a:schemeClr>
                </a:solidFill>
                <a:latin typeface="Bahnschrift Light" panose="020B0502040204020203" pitchFamily="34" charset="0"/>
              </a:rPr>
              <a:t> </a:t>
            </a:r>
            <a:r>
              <a:rPr lang="fr-FR" sz="15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Bahnschrift Light" panose="020B0502040204020203" pitchFamily="34" charset="0"/>
              </a:rPr>
              <a:t>ultricies</a:t>
            </a:r>
            <a:r>
              <a:rPr lang="fr-FR" sz="1500" dirty="0">
                <a:solidFill>
                  <a:schemeClr val="tx1">
                    <a:lumMod val="75000"/>
                    <a:lumOff val="25000"/>
                  </a:schemeClr>
                </a:solidFill>
                <a:latin typeface="Bahnschrift Light" panose="020B0502040204020203" pitchFamily="34" charset="0"/>
              </a:rPr>
              <a:t> </a:t>
            </a:r>
            <a:r>
              <a:rPr lang="fr-FR" sz="15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Bahnschrift Light" panose="020B0502040204020203" pitchFamily="34" charset="0"/>
              </a:rPr>
              <a:t>varius</a:t>
            </a:r>
            <a:r>
              <a:rPr lang="fr-FR" sz="1500" dirty="0">
                <a:solidFill>
                  <a:schemeClr val="tx1">
                    <a:lumMod val="75000"/>
                    <a:lumOff val="25000"/>
                  </a:schemeClr>
                </a:solidFill>
                <a:latin typeface="Bahnschrift Light" panose="020B0502040204020203" pitchFamily="34" charset="0"/>
              </a:rPr>
              <a:t>.</a:t>
            </a:r>
            <a:endParaRPr lang="en-US" sz="1500" dirty="0">
              <a:solidFill>
                <a:schemeClr val="tx1">
                  <a:lumMod val="75000"/>
                  <a:lumOff val="25000"/>
                </a:schemeClr>
              </a:solidFill>
              <a:latin typeface="Bahnschrift Light" panose="020B0502040204020203" pitchFamily="34" charset="0"/>
            </a:endParaRPr>
          </a:p>
        </p:txBody>
      </p:sp>
      <p:sp>
        <p:nvSpPr>
          <p:cNvPr id="21" name="Rectangle 20"/>
          <p:cNvSpPr/>
          <p:nvPr/>
        </p:nvSpPr>
        <p:spPr>
          <a:xfrm>
            <a:off x="13245041" y="5500687"/>
            <a:ext cx="2889795" cy="1431926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5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Bahnschrift Light" panose="020B0502040204020203" pitchFamily="34" charset="0"/>
              </a:rPr>
              <a:t>Aliquam</a:t>
            </a:r>
            <a:r>
              <a:rPr lang="en-US" sz="1500" dirty="0">
                <a:solidFill>
                  <a:schemeClr val="tx1">
                    <a:lumMod val="75000"/>
                    <a:lumOff val="25000"/>
                  </a:schemeClr>
                </a:solidFill>
                <a:latin typeface="Bahnschrift Light" panose="020B0502040204020203" pitchFamily="34" charset="0"/>
              </a:rPr>
              <a:t> </a:t>
            </a:r>
            <a:r>
              <a:rPr lang="en-US" sz="15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Bahnschrift Light" panose="020B0502040204020203" pitchFamily="34" charset="0"/>
              </a:rPr>
              <a:t>venenatis</a:t>
            </a:r>
            <a:r>
              <a:rPr lang="en-US" sz="1500" dirty="0">
                <a:solidFill>
                  <a:schemeClr val="tx1">
                    <a:lumMod val="75000"/>
                    <a:lumOff val="25000"/>
                  </a:schemeClr>
                </a:solidFill>
                <a:latin typeface="Bahnschrift Light" panose="020B0502040204020203" pitchFamily="34" charset="0"/>
              </a:rPr>
              <a:t> </a:t>
            </a:r>
            <a:r>
              <a:rPr lang="en-US" sz="15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Bahnschrift Light" panose="020B0502040204020203" pitchFamily="34" charset="0"/>
              </a:rPr>
              <a:t>interdum</a:t>
            </a:r>
            <a:r>
              <a:rPr lang="en-US" sz="1500" dirty="0">
                <a:solidFill>
                  <a:schemeClr val="tx1">
                    <a:lumMod val="75000"/>
                    <a:lumOff val="25000"/>
                  </a:schemeClr>
                </a:solidFill>
                <a:latin typeface="Bahnschrift Light" panose="020B0502040204020203" pitchFamily="34" charset="0"/>
              </a:rPr>
              <a:t> porta. </a:t>
            </a:r>
            <a:r>
              <a:rPr lang="en-US" sz="15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Bahnschrift Light" panose="020B0502040204020203" pitchFamily="34" charset="0"/>
              </a:rPr>
              <a:t>Duis</a:t>
            </a:r>
            <a:r>
              <a:rPr lang="en-US" sz="1500" dirty="0">
                <a:solidFill>
                  <a:schemeClr val="tx1">
                    <a:lumMod val="75000"/>
                    <a:lumOff val="25000"/>
                  </a:schemeClr>
                </a:solidFill>
                <a:latin typeface="Bahnschrift Light" panose="020B0502040204020203" pitchFamily="34" charset="0"/>
              </a:rPr>
              <a:t> </a:t>
            </a:r>
            <a:r>
              <a:rPr lang="en-US" sz="15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Bahnschrift Light" panose="020B0502040204020203" pitchFamily="34" charset="0"/>
              </a:rPr>
              <a:t>vehicula</a:t>
            </a:r>
            <a:r>
              <a:rPr lang="en-US" sz="1500" dirty="0">
                <a:solidFill>
                  <a:schemeClr val="tx1">
                    <a:lumMod val="75000"/>
                    <a:lumOff val="25000"/>
                  </a:schemeClr>
                </a:solidFill>
                <a:latin typeface="Bahnschrift Light" panose="020B0502040204020203" pitchFamily="34" charset="0"/>
              </a:rPr>
              <a:t> </a:t>
            </a:r>
            <a:r>
              <a:rPr lang="en-US" sz="15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Bahnschrift Light" panose="020B0502040204020203" pitchFamily="34" charset="0"/>
              </a:rPr>
              <a:t>leo</a:t>
            </a:r>
            <a:r>
              <a:rPr lang="en-US" sz="1500" dirty="0">
                <a:solidFill>
                  <a:schemeClr val="tx1">
                    <a:lumMod val="75000"/>
                    <a:lumOff val="25000"/>
                  </a:schemeClr>
                </a:solidFill>
                <a:latin typeface="Bahnschrift Light" panose="020B0502040204020203" pitchFamily="34" charset="0"/>
              </a:rPr>
              <a:t> at </a:t>
            </a:r>
            <a:r>
              <a:rPr lang="en-US" sz="15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Bahnschrift Light" panose="020B0502040204020203" pitchFamily="34" charset="0"/>
              </a:rPr>
              <a:t>orci</a:t>
            </a:r>
            <a:r>
              <a:rPr lang="en-US" sz="1500" dirty="0">
                <a:solidFill>
                  <a:schemeClr val="tx1">
                    <a:lumMod val="75000"/>
                    <a:lumOff val="25000"/>
                  </a:schemeClr>
                </a:solidFill>
                <a:latin typeface="Bahnschrift Light" panose="020B0502040204020203" pitchFamily="34" charset="0"/>
              </a:rPr>
              <a:t> </a:t>
            </a:r>
            <a:r>
              <a:rPr lang="en-US" sz="15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Bahnschrift Light" panose="020B0502040204020203" pitchFamily="34" charset="0"/>
              </a:rPr>
              <a:t>faucibus</a:t>
            </a:r>
            <a:r>
              <a:rPr lang="en-US" sz="1500" dirty="0">
                <a:solidFill>
                  <a:schemeClr val="tx1">
                    <a:lumMod val="75000"/>
                    <a:lumOff val="25000"/>
                  </a:schemeClr>
                </a:solidFill>
                <a:latin typeface="Bahnschrift Light" panose="020B0502040204020203" pitchFamily="34" charset="0"/>
              </a:rPr>
              <a:t>, </a:t>
            </a:r>
            <a:r>
              <a:rPr lang="en-US" sz="15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Bahnschrift Light" panose="020B0502040204020203" pitchFamily="34" charset="0"/>
              </a:rPr>
              <a:t>ut</a:t>
            </a:r>
            <a:r>
              <a:rPr lang="en-US" sz="1500" dirty="0">
                <a:solidFill>
                  <a:schemeClr val="tx1">
                    <a:lumMod val="75000"/>
                    <a:lumOff val="25000"/>
                  </a:schemeClr>
                </a:solidFill>
                <a:latin typeface="Bahnschrift Light" panose="020B0502040204020203" pitchFamily="34" charset="0"/>
              </a:rPr>
              <a:t> porta </a:t>
            </a:r>
            <a:r>
              <a:rPr lang="en-US" sz="15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Bahnschrift Light" panose="020B0502040204020203" pitchFamily="34" charset="0"/>
              </a:rPr>
              <a:t>justo</a:t>
            </a:r>
            <a:r>
              <a:rPr lang="en-US" sz="1500" dirty="0">
                <a:solidFill>
                  <a:schemeClr val="tx1">
                    <a:lumMod val="75000"/>
                    <a:lumOff val="25000"/>
                  </a:schemeClr>
                </a:solidFill>
                <a:latin typeface="Bahnschrift Light" panose="020B0502040204020203" pitchFamily="34" charset="0"/>
              </a:rPr>
              <a:t> </a:t>
            </a:r>
            <a:r>
              <a:rPr lang="en-US" sz="15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Bahnschrift Light" panose="020B0502040204020203" pitchFamily="34" charset="0"/>
              </a:rPr>
              <a:t>posuere</a:t>
            </a:r>
            <a:r>
              <a:rPr lang="en-US" sz="1500" dirty="0">
                <a:solidFill>
                  <a:schemeClr val="tx1">
                    <a:lumMod val="75000"/>
                    <a:lumOff val="25000"/>
                  </a:schemeClr>
                </a:solidFill>
                <a:latin typeface="Bahnschrift Light" panose="020B0502040204020203" pitchFamily="34" charset="0"/>
              </a:rPr>
              <a:t>. In </a:t>
            </a:r>
            <a:r>
              <a:rPr lang="en-US" sz="15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Bahnschrift Light" panose="020B0502040204020203" pitchFamily="34" charset="0"/>
              </a:rPr>
              <a:t>nec</a:t>
            </a:r>
            <a:r>
              <a:rPr lang="en-US" sz="1500" dirty="0">
                <a:solidFill>
                  <a:schemeClr val="tx1">
                    <a:lumMod val="75000"/>
                    <a:lumOff val="25000"/>
                  </a:schemeClr>
                </a:solidFill>
                <a:latin typeface="Bahnschrift Light" panose="020B0502040204020203" pitchFamily="34" charset="0"/>
              </a:rPr>
              <a:t> gravida quam. </a:t>
            </a:r>
            <a:r>
              <a:rPr lang="en-US" sz="15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Bahnschrift Light" panose="020B0502040204020203" pitchFamily="34" charset="0"/>
              </a:rPr>
              <a:t>Proin</a:t>
            </a:r>
            <a:r>
              <a:rPr lang="en-US" sz="1500" dirty="0">
                <a:solidFill>
                  <a:schemeClr val="tx1">
                    <a:lumMod val="75000"/>
                    <a:lumOff val="25000"/>
                  </a:schemeClr>
                </a:solidFill>
                <a:latin typeface="Bahnschrift Light" panose="020B0502040204020203" pitchFamily="34" charset="0"/>
              </a:rPr>
              <a:t> </a:t>
            </a:r>
            <a:r>
              <a:rPr lang="en-US" sz="15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Bahnschrift Light" panose="020B0502040204020203" pitchFamily="34" charset="0"/>
              </a:rPr>
              <a:t>imperdiet</a:t>
            </a:r>
            <a:r>
              <a:rPr lang="en-US" sz="1500" dirty="0">
                <a:solidFill>
                  <a:schemeClr val="tx1">
                    <a:lumMod val="75000"/>
                    <a:lumOff val="25000"/>
                  </a:schemeClr>
                </a:solidFill>
                <a:latin typeface="Bahnschrift Light" panose="020B0502040204020203" pitchFamily="34" charset="0"/>
              </a:rPr>
              <a:t> non </a:t>
            </a:r>
            <a:r>
              <a:rPr lang="en-US" sz="15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Bahnschrift Light" panose="020B0502040204020203" pitchFamily="34" charset="0"/>
              </a:rPr>
              <a:t>sapien</a:t>
            </a:r>
            <a:r>
              <a:rPr lang="en-US" sz="1500" dirty="0">
                <a:solidFill>
                  <a:schemeClr val="tx1">
                    <a:lumMod val="75000"/>
                    <a:lumOff val="25000"/>
                  </a:schemeClr>
                </a:solidFill>
                <a:latin typeface="Bahnschrift Light" panose="020B0502040204020203" pitchFamily="34" charset="0"/>
              </a:rPr>
              <a:t> non porta. </a:t>
            </a:r>
          </a:p>
        </p:txBody>
      </p:sp>
      <p:sp>
        <p:nvSpPr>
          <p:cNvPr id="22" name="Title 1"/>
          <p:cNvSpPr txBox="1">
            <a:spLocks/>
          </p:cNvSpPr>
          <p:nvPr/>
        </p:nvSpPr>
        <p:spPr>
          <a:xfrm>
            <a:off x="9986211" y="8650705"/>
            <a:ext cx="2175310" cy="460319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ctr" defTabSz="128016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8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r"/>
            <a:r>
              <a:rPr lang="en-US" sz="75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Bahnschrift Light" panose="020B0502040204020203" pitchFamily="34" charset="0"/>
                <a:ea typeface="Verdana" panose="020B0604030504040204" pitchFamily="34" charset="0"/>
              </a:rPr>
              <a:t>Arsisten</a:t>
            </a:r>
            <a:r>
              <a:rPr lang="en-US" sz="750" dirty="0">
                <a:solidFill>
                  <a:schemeClr val="tx1">
                    <a:lumMod val="75000"/>
                    <a:lumOff val="25000"/>
                  </a:schemeClr>
                </a:solidFill>
                <a:latin typeface="Bahnschrift Light" panose="020B0502040204020203" pitchFamily="34" charset="0"/>
                <a:ea typeface="Verdana" panose="020B0604030504040204" pitchFamily="34" charset="0"/>
              </a:rPr>
              <a:t> Academy confidential and</a:t>
            </a:r>
          </a:p>
          <a:p>
            <a:pPr algn="r"/>
            <a:r>
              <a:rPr lang="en-US" sz="750" dirty="0">
                <a:solidFill>
                  <a:schemeClr val="tx1">
                    <a:lumMod val="75000"/>
                    <a:lumOff val="25000"/>
                  </a:schemeClr>
                </a:solidFill>
                <a:latin typeface="Bahnschrift Light" panose="020B0502040204020203" pitchFamily="34" charset="0"/>
                <a:ea typeface="Verdana" panose="020B0604030504040204" pitchFamily="34" charset="0"/>
              </a:rPr>
              <a:t>proprietary information. Not for distribution</a:t>
            </a:r>
          </a:p>
        </p:txBody>
      </p:sp>
      <p:sp>
        <p:nvSpPr>
          <p:cNvPr id="23" name="Title 1"/>
          <p:cNvSpPr txBox="1">
            <a:spLocks/>
          </p:cNvSpPr>
          <p:nvPr/>
        </p:nvSpPr>
        <p:spPr>
          <a:xfrm>
            <a:off x="8412481" y="505196"/>
            <a:ext cx="3749040" cy="240632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ctr" defTabSz="128016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8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r"/>
            <a:r>
              <a:rPr lang="en-US" sz="1000" b="1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Bahnschrift Light" panose="020B0502040204020203" pitchFamily="34" charset="0"/>
                <a:ea typeface="Verdana" panose="020B0604030504040204" pitchFamily="34" charset="0"/>
              </a:rPr>
              <a:t>Aranya</a:t>
            </a:r>
            <a:r>
              <a:rPr lang="en-US" sz="10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Bahnschrift Light" panose="020B0502040204020203" pitchFamily="34" charset="0"/>
                <a:ea typeface="Verdana" panose="020B0604030504040204" pitchFamily="34" charset="0"/>
              </a:rPr>
              <a:t> Living</a:t>
            </a:r>
            <a:r>
              <a:rPr lang="en-US" sz="1000" dirty="0">
                <a:solidFill>
                  <a:schemeClr val="tx1">
                    <a:lumMod val="75000"/>
                    <a:lumOff val="25000"/>
                  </a:schemeClr>
                </a:solidFill>
                <a:latin typeface="Bahnschrift Light" panose="020B0502040204020203" pitchFamily="34" charset="0"/>
                <a:ea typeface="Verdana" panose="020B0604030504040204" pitchFamily="34" charset="0"/>
              </a:rPr>
              <a:t>, </a:t>
            </a:r>
            <a:r>
              <a:rPr lang="en-US" sz="10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Bahnschrift Light" panose="020B0502040204020203" pitchFamily="34" charset="0"/>
                <a:ea typeface="Verdana" panose="020B0604030504040204" pitchFamily="34" charset="0"/>
              </a:rPr>
              <a:t>Jln</a:t>
            </a:r>
            <a:r>
              <a:rPr lang="en-US" sz="1000" dirty="0">
                <a:solidFill>
                  <a:schemeClr val="tx1">
                    <a:lumMod val="75000"/>
                    <a:lumOff val="25000"/>
                  </a:schemeClr>
                </a:solidFill>
                <a:latin typeface="Bahnschrift Light" panose="020B0502040204020203" pitchFamily="34" charset="0"/>
                <a:ea typeface="Verdana" panose="020B0604030504040204" pitchFamily="34" charset="0"/>
              </a:rPr>
              <a:t>. Budi Indah, Kota Bandung</a:t>
            </a:r>
          </a:p>
        </p:txBody>
      </p:sp>
    </p:spTree>
    <p:extLst>
      <p:ext uri="{BB962C8B-B14F-4D97-AF65-F5344CB8AC3E}">
        <p14:creationId xmlns:p14="http://schemas.microsoft.com/office/powerpoint/2010/main" val="457904594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1"/>
          <p:cNvSpPr txBox="1">
            <a:spLocks/>
          </p:cNvSpPr>
          <p:nvPr/>
        </p:nvSpPr>
        <p:spPr>
          <a:xfrm>
            <a:off x="640805" y="8870392"/>
            <a:ext cx="1975585" cy="240632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ctr" defTabSz="128016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8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en-US" sz="1000" dirty="0">
                <a:solidFill>
                  <a:schemeClr val="tx1">
                    <a:lumMod val="75000"/>
                    <a:lumOff val="25000"/>
                  </a:schemeClr>
                </a:solidFill>
                <a:latin typeface="Bahnschrift Light" panose="020B0502040204020203" pitchFamily="34" charset="0"/>
                <a:ea typeface="Verdana" panose="020B0604030504040204" pitchFamily="34" charset="0"/>
              </a:rPr>
              <a:t>Presentation // Concept</a:t>
            </a:r>
          </a:p>
        </p:txBody>
      </p:sp>
      <p:sp>
        <p:nvSpPr>
          <p:cNvPr id="23" name="Title 1"/>
          <p:cNvSpPr txBox="1">
            <a:spLocks/>
          </p:cNvSpPr>
          <p:nvPr/>
        </p:nvSpPr>
        <p:spPr>
          <a:xfrm>
            <a:off x="646973" y="7683499"/>
            <a:ext cx="5759995" cy="723901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128016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8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en-US" sz="25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Bahnschrift Light" panose="020B0502040204020203" pitchFamily="34" charset="0"/>
                <a:ea typeface="Verdana" panose="020B0604030504040204" pitchFamily="34" charset="0"/>
              </a:rPr>
              <a:t>theme</a:t>
            </a:r>
          </a:p>
        </p:txBody>
      </p:sp>
      <p:cxnSp>
        <p:nvCxnSpPr>
          <p:cNvPr id="14" name="Straight Connector 13"/>
          <p:cNvCxnSpPr/>
          <p:nvPr/>
        </p:nvCxnSpPr>
        <p:spPr>
          <a:xfrm>
            <a:off x="7830004" y="2655887"/>
            <a:ext cx="4971596" cy="0"/>
          </a:xfrm>
          <a:prstGeom prst="line">
            <a:avLst/>
          </a:prstGeom>
          <a:ln w="76200">
            <a:solidFill>
              <a:schemeClr val="accent6">
                <a:lumMod val="75000"/>
              </a:schemeClr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Title 1">
            <a:extLst>
              <a:ext uri="{FF2B5EF4-FFF2-40B4-BE49-F238E27FC236}">
                <a16:creationId xmlns:a16="http://schemas.microsoft.com/office/drawing/2014/main" id="{9CB60CE7-B0DD-48CA-81F9-09A0A7D59515}"/>
              </a:ext>
            </a:extLst>
          </p:cNvPr>
          <p:cNvSpPr txBox="1">
            <a:spLocks/>
          </p:cNvSpPr>
          <p:nvPr/>
        </p:nvSpPr>
        <p:spPr>
          <a:xfrm>
            <a:off x="8870905" y="1917700"/>
            <a:ext cx="2886531" cy="144780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128016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8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2500" b="1" dirty="0">
                <a:latin typeface="Bahnschrift Light" panose="020B0502040204020203" pitchFamily="34" charset="0"/>
              </a:rPr>
              <a:t>SUMMARY</a:t>
            </a:r>
            <a:endParaRPr lang="en-US" sz="2500" b="1" dirty="0">
              <a:solidFill>
                <a:schemeClr val="tx1">
                  <a:lumMod val="75000"/>
                  <a:lumOff val="25000"/>
                </a:schemeClr>
              </a:solidFill>
              <a:latin typeface="Bahnschrift Light" panose="020B0502040204020203" pitchFamily="34" charset="0"/>
              <a:ea typeface="Verdana" panose="020B0604030504040204" pitchFamily="34" charset="0"/>
            </a:endParaRPr>
          </a:p>
        </p:txBody>
      </p:sp>
      <p:sp>
        <p:nvSpPr>
          <p:cNvPr id="18" name="Rectangle 17"/>
          <p:cNvSpPr/>
          <p:nvPr/>
        </p:nvSpPr>
        <p:spPr>
          <a:xfrm>
            <a:off x="8870905" y="3720306"/>
            <a:ext cx="2889795" cy="1425575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15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Bahnschrift Light" panose="020B0502040204020203" pitchFamily="34" charset="0"/>
              </a:rPr>
              <a:t>Nulla</a:t>
            </a:r>
            <a:r>
              <a:rPr lang="fr-FR" sz="1500" dirty="0">
                <a:solidFill>
                  <a:schemeClr val="tx1">
                    <a:lumMod val="75000"/>
                    <a:lumOff val="25000"/>
                  </a:schemeClr>
                </a:solidFill>
                <a:latin typeface="Bahnschrift Light" panose="020B0502040204020203" pitchFamily="34" charset="0"/>
              </a:rPr>
              <a:t> </a:t>
            </a:r>
            <a:r>
              <a:rPr lang="fr-FR" sz="15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Bahnschrift Light" panose="020B0502040204020203" pitchFamily="34" charset="0"/>
              </a:rPr>
              <a:t>sed</a:t>
            </a:r>
            <a:r>
              <a:rPr lang="fr-FR" sz="1500" dirty="0">
                <a:solidFill>
                  <a:schemeClr val="tx1">
                    <a:lumMod val="75000"/>
                    <a:lumOff val="25000"/>
                  </a:schemeClr>
                </a:solidFill>
                <a:latin typeface="Bahnschrift Light" panose="020B0502040204020203" pitchFamily="34" charset="0"/>
              </a:rPr>
              <a:t> </a:t>
            </a:r>
            <a:r>
              <a:rPr lang="fr-FR" sz="15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Bahnschrift Light" panose="020B0502040204020203" pitchFamily="34" charset="0"/>
              </a:rPr>
              <a:t>rhoncus</a:t>
            </a:r>
            <a:r>
              <a:rPr lang="fr-FR" sz="1500" dirty="0">
                <a:solidFill>
                  <a:schemeClr val="tx1">
                    <a:lumMod val="75000"/>
                    <a:lumOff val="25000"/>
                  </a:schemeClr>
                </a:solidFill>
                <a:latin typeface="Bahnschrift Light" panose="020B0502040204020203" pitchFamily="34" charset="0"/>
              </a:rPr>
              <a:t> ex. </a:t>
            </a:r>
            <a:r>
              <a:rPr lang="fr-FR" sz="15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Bahnschrift Light" panose="020B0502040204020203" pitchFamily="34" charset="0"/>
              </a:rPr>
              <a:t>Quisque</a:t>
            </a:r>
            <a:r>
              <a:rPr lang="fr-FR" sz="1500" dirty="0">
                <a:solidFill>
                  <a:schemeClr val="tx1">
                    <a:lumMod val="75000"/>
                    <a:lumOff val="25000"/>
                  </a:schemeClr>
                </a:solidFill>
                <a:latin typeface="Bahnschrift Light" panose="020B0502040204020203" pitchFamily="34" charset="0"/>
              </a:rPr>
              <a:t> cursus </a:t>
            </a:r>
            <a:r>
              <a:rPr lang="fr-FR" sz="15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Bahnschrift Light" panose="020B0502040204020203" pitchFamily="34" charset="0"/>
              </a:rPr>
              <a:t>eleifend</a:t>
            </a:r>
            <a:r>
              <a:rPr lang="fr-FR" sz="1500" dirty="0">
                <a:solidFill>
                  <a:schemeClr val="tx1">
                    <a:lumMod val="75000"/>
                    <a:lumOff val="25000"/>
                  </a:schemeClr>
                </a:solidFill>
                <a:latin typeface="Bahnschrift Light" panose="020B0502040204020203" pitchFamily="34" charset="0"/>
              </a:rPr>
              <a:t> </a:t>
            </a:r>
            <a:r>
              <a:rPr lang="fr-FR" sz="15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Bahnschrift Light" panose="020B0502040204020203" pitchFamily="34" charset="0"/>
              </a:rPr>
              <a:t>aliquam</a:t>
            </a:r>
            <a:r>
              <a:rPr lang="fr-FR" sz="1500" dirty="0">
                <a:solidFill>
                  <a:schemeClr val="tx1">
                    <a:lumMod val="75000"/>
                    <a:lumOff val="25000"/>
                  </a:schemeClr>
                </a:solidFill>
                <a:latin typeface="Bahnschrift Light" panose="020B0502040204020203" pitchFamily="34" charset="0"/>
              </a:rPr>
              <a:t>. </a:t>
            </a:r>
            <a:r>
              <a:rPr lang="fr-FR" sz="15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Bahnschrift Light" panose="020B0502040204020203" pitchFamily="34" charset="0"/>
              </a:rPr>
              <a:t>Phasellus</a:t>
            </a:r>
            <a:r>
              <a:rPr lang="fr-FR" sz="1500" dirty="0">
                <a:solidFill>
                  <a:schemeClr val="tx1">
                    <a:lumMod val="75000"/>
                    <a:lumOff val="25000"/>
                  </a:schemeClr>
                </a:solidFill>
                <a:latin typeface="Bahnschrift Light" panose="020B0502040204020203" pitchFamily="34" charset="0"/>
              </a:rPr>
              <a:t> </a:t>
            </a:r>
            <a:r>
              <a:rPr lang="fr-FR" sz="15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Bahnschrift Light" panose="020B0502040204020203" pitchFamily="34" charset="0"/>
              </a:rPr>
              <a:t>venenatis</a:t>
            </a:r>
            <a:r>
              <a:rPr lang="fr-FR" sz="1500" dirty="0">
                <a:solidFill>
                  <a:schemeClr val="tx1">
                    <a:lumMod val="75000"/>
                    <a:lumOff val="25000"/>
                  </a:schemeClr>
                </a:solidFill>
                <a:latin typeface="Bahnschrift Light" panose="020B0502040204020203" pitchFamily="34" charset="0"/>
              </a:rPr>
              <a:t> </a:t>
            </a:r>
            <a:r>
              <a:rPr lang="fr-FR" sz="15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Bahnschrift Light" panose="020B0502040204020203" pitchFamily="34" charset="0"/>
              </a:rPr>
              <a:t>justo</a:t>
            </a:r>
            <a:r>
              <a:rPr lang="fr-FR" sz="1500" dirty="0">
                <a:solidFill>
                  <a:schemeClr val="tx1">
                    <a:lumMod val="75000"/>
                    <a:lumOff val="25000"/>
                  </a:schemeClr>
                </a:solidFill>
                <a:latin typeface="Bahnschrift Light" panose="020B0502040204020203" pitchFamily="34" charset="0"/>
              </a:rPr>
              <a:t> </a:t>
            </a:r>
            <a:r>
              <a:rPr lang="fr-FR" sz="15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Bahnschrift Light" panose="020B0502040204020203" pitchFamily="34" charset="0"/>
              </a:rPr>
              <a:t>sit</a:t>
            </a:r>
            <a:r>
              <a:rPr lang="fr-FR" sz="1500" dirty="0">
                <a:solidFill>
                  <a:schemeClr val="tx1">
                    <a:lumMod val="75000"/>
                    <a:lumOff val="25000"/>
                  </a:schemeClr>
                </a:solidFill>
                <a:latin typeface="Bahnschrift Light" panose="020B0502040204020203" pitchFamily="34" charset="0"/>
              </a:rPr>
              <a:t> </a:t>
            </a:r>
            <a:r>
              <a:rPr lang="fr-FR" sz="15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Bahnschrift Light" panose="020B0502040204020203" pitchFamily="34" charset="0"/>
              </a:rPr>
              <a:t>amet</a:t>
            </a:r>
            <a:r>
              <a:rPr lang="fr-FR" sz="1500" dirty="0">
                <a:solidFill>
                  <a:schemeClr val="tx1">
                    <a:lumMod val="75000"/>
                    <a:lumOff val="25000"/>
                  </a:schemeClr>
                </a:solidFill>
                <a:latin typeface="Bahnschrift Light" panose="020B0502040204020203" pitchFamily="34" charset="0"/>
              </a:rPr>
              <a:t> </a:t>
            </a:r>
            <a:r>
              <a:rPr lang="fr-FR" sz="15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Bahnschrift Light" panose="020B0502040204020203" pitchFamily="34" charset="0"/>
              </a:rPr>
              <a:t>dolor</a:t>
            </a:r>
            <a:r>
              <a:rPr lang="fr-FR" sz="1500" dirty="0">
                <a:solidFill>
                  <a:schemeClr val="tx1">
                    <a:lumMod val="75000"/>
                    <a:lumOff val="25000"/>
                  </a:schemeClr>
                </a:solidFill>
                <a:latin typeface="Bahnschrift Light" panose="020B0502040204020203" pitchFamily="34" charset="0"/>
              </a:rPr>
              <a:t> </a:t>
            </a:r>
            <a:r>
              <a:rPr lang="fr-FR" sz="15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Bahnschrift Light" panose="020B0502040204020203" pitchFamily="34" charset="0"/>
              </a:rPr>
              <a:t>efficitur</a:t>
            </a:r>
            <a:r>
              <a:rPr lang="fr-FR" sz="1500" dirty="0">
                <a:solidFill>
                  <a:schemeClr val="tx1">
                    <a:lumMod val="75000"/>
                    <a:lumOff val="25000"/>
                  </a:schemeClr>
                </a:solidFill>
                <a:latin typeface="Bahnschrift Light" panose="020B0502040204020203" pitchFamily="34" charset="0"/>
              </a:rPr>
              <a:t>, </a:t>
            </a:r>
            <a:r>
              <a:rPr lang="fr-FR" sz="15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Bahnschrift Light" panose="020B0502040204020203" pitchFamily="34" charset="0"/>
              </a:rPr>
              <a:t>vel</a:t>
            </a:r>
            <a:r>
              <a:rPr lang="fr-FR" sz="1500" dirty="0">
                <a:solidFill>
                  <a:schemeClr val="tx1">
                    <a:lumMod val="75000"/>
                    <a:lumOff val="25000"/>
                  </a:schemeClr>
                </a:solidFill>
                <a:latin typeface="Bahnschrift Light" panose="020B0502040204020203" pitchFamily="34" charset="0"/>
              </a:rPr>
              <a:t> </a:t>
            </a:r>
            <a:r>
              <a:rPr lang="fr-FR" sz="15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Bahnschrift Light" panose="020B0502040204020203" pitchFamily="34" charset="0"/>
              </a:rPr>
              <a:t>ultrices</a:t>
            </a:r>
            <a:r>
              <a:rPr lang="fr-FR" sz="1500" dirty="0">
                <a:solidFill>
                  <a:schemeClr val="tx1">
                    <a:lumMod val="75000"/>
                    <a:lumOff val="25000"/>
                  </a:schemeClr>
                </a:solidFill>
                <a:latin typeface="Bahnschrift Light" panose="020B0502040204020203" pitchFamily="34" charset="0"/>
              </a:rPr>
              <a:t> </a:t>
            </a:r>
            <a:r>
              <a:rPr lang="fr-FR" sz="15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Bahnschrift Light" panose="020B0502040204020203" pitchFamily="34" charset="0"/>
              </a:rPr>
              <a:t>sem</a:t>
            </a:r>
            <a:r>
              <a:rPr lang="fr-FR" sz="1500" dirty="0">
                <a:solidFill>
                  <a:schemeClr val="tx1">
                    <a:lumMod val="75000"/>
                    <a:lumOff val="25000"/>
                  </a:schemeClr>
                </a:solidFill>
                <a:latin typeface="Bahnschrift Light" panose="020B0502040204020203" pitchFamily="34" charset="0"/>
              </a:rPr>
              <a:t> </a:t>
            </a:r>
            <a:r>
              <a:rPr lang="fr-FR" sz="15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Bahnschrift Light" panose="020B0502040204020203" pitchFamily="34" charset="0"/>
              </a:rPr>
              <a:t>placerat</a:t>
            </a:r>
            <a:r>
              <a:rPr lang="fr-FR" sz="1500" dirty="0">
                <a:solidFill>
                  <a:schemeClr val="tx1">
                    <a:lumMod val="75000"/>
                    <a:lumOff val="25000"/>
                  </a:schemeClr>
                </a:solidFill>
                <a:latin typeface="Bahnschrift Light" panose="020B0502040204020203" pitchFamily="34" charset="0"/>
              </a:rPr>
              <a:t>. </a:t>
            </a:r>
            <a:r>
              <a:rPr lang="fr-FR" sz="15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Bahnschrift Light" panose="020B0502040204020203" pitchFamily="34" charset="0"/>
              </a:rPr>
              <a:t>Integer</a:t>
            </a:r>
            <a:r>
              <a:rPr lang="fr-FR" sz="1500" dirty="0">
                <a:solidFill>
                  <a:schemeClr val="tx1">
                    <a:lumMod val="75000"/>
                    <a:lumOff val="25000"/>
                  </a:schemeClr>
                </a:solidFill>
                <a:latin typeface="Bahnschrift Light" panose="020B0502040204020203" pitchFamily="34" charset="0"/>
              </a:rPr>
              <a:t> </a:t>
            </a:r>
            <a:r>
              <a:rPr lang="fr-FR" sz="15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Bahnschrift Light" panose="020B0502040204020203" pitchFamily="34" charset="0"/>
              </a:rPr>
              <a:t>blandit</a:t>
            </a:r>
            <a:r>
              <a:rPr lang="fr-FR" sz="1500" dirty="0">
                <a:solidFill>
                  <a:schemeClr val="tx1">
                    <a:lumMod val="75000"/>
                    <a:lumOff val="25000"/>
                  </a:schemeClr>
                </a:solidFill>
                <a:latin typeface="Bahnschrift Light" panose="020B0502040204020203" pitchFamily="34" charset="0"/>
              </a:rPr>
              <a:t> nunc at </a:t>
            </a:r>
            <a:r>
              <a:rPr lang="fr-FR" sz="15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Bahnschrift Light" panose="020B0502040204020203" pitchFamily="34" charset="0"/>
              </a:rPr>
              <a:t>felis</a:t>
            </a:r>
            <a:r>
              <a:rPr lang="fr-FR" sz="1500" dirty="0">
                <a:solidFill>
                  <a:schemeClr val="tx1">
                    <a:lumMod val="75000"/>
                    <a:lumOff val="25000"/>
                  </a:schemeClr>
                </a:solidFill>
                <a:latin typeface="Bahnschrift Light" panose="020B0502040204020203" pitchFamily="34" charset="0"/>
              </a:rPr>
              <a:t> </a:t>
            </a:r>
            <a:r>
              <a:rPr lang="fr-FR" sz="15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Bahnschrift Light" panose="020B0502040204020203" pitchFamily="34" charset="0"/>
              </a:rPr>
              <a:t>ultricies</a:t>
            </a:r>
            <a:r>
              <a:rPr lang="fr-FR" sz="1500" dirty="0">
                <a:solidFill>
                  <a:schemeClr val="tx1">
                    <a:lumMod val="75000"/>
                    <a:lumOff val="25000"/>
                  </a:schemeClr>
                </a:solidFill>
                <a:latin typeface="Bahnschrift Light" panose="020B0502040204020203" pitchFamily="34" charset="0"/>
              </a:rPr>
              <a:t> </a:t>
            </a:r>
            <a:r>
              <a:rPr lang="fr-FR" sz="15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Bahnschrift Light" panose="020B0502040204020203" pitchFamily="34" charset="0"/>
              </a:rPr>
              <a:t>varius</a:t>
            </a:r>
            <a:r>
              <a:rPr lang="fr-FR" sz="1500" dirty="0">
                <a:solidFill>
                  <a:schemeClr val="tx1">
                    <a:lumMod val="75000"/>
                    <a:lumOff val="25000"/>
                  </a:schemeClr>
                </a:solidFill>
                <a:latin typeface="Bahnschrift Light" panose="020B0502040204020203" pitchFamily="34" charset="0"/>
              </a:rPr>
              <a:t>.</a:t>
            </a:r>
            <a:endParaRPr lang="en-US" sz="1500" dirty="0">
              <a:solidFill>
                <a:schemeClr val="tx1">
                  <a:lumMod val="75000"/>
                  <a:lumOff val="25000"/>
                </a:schemeClr>
              </a:solidFill>
              <a:latin typeface="Bahnschrift Light" panose="020B0502040204020203" pitchFamily="34" charset="0"/>
            </a:endParaRPr>
          </a:p>
        </p:txBody>
      </p:sp>
      <p:sp>
        <p:nvSpPr>
          <p:cNvPr id="19" name="Rectangle 18"/>
          <p:cNvSpPr/>
          <p:nvPr/>
        </p:nvSpPr>
        <p:spPr>
          <a:xfrm>
            <a:off x="8870905" y="5500687"/>
            <a:ext cx="2889795" cy="1431926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5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Bahnschrift Light" panose="020B0502040204020203" pitchFamily="34" charset="0"/>
              </a:rPr>
              <a:t>Aliquam</a:t>
            </a:r>
            <a:r>
              <a:rPr lang="en-US" sz="1500" dirty="0">
                <a:solidFill>
                  <a:schemeClr val="tx1">
                    <a:lumMod val="75000"/>
                    <a:lumOff val="25000"/>
                  </a:schemeClr>
                </a:solidFill>
                <a:latin typeface="Bahnschrift Light" panose="020B0502040204020203" pitchFamily="34" charset="0"/>
              </a:rPr>
              <a:t> </a:t>
            </a:r>
            <a:r>
              <a:rPr lang="en-US" sz="15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Bahnschrift Light" panose="020B0502040204020203" pitchFamily="34" charset="0"/>
              </a:rPr>
              <a:t>venenatis</a:t>
            </a:r>
            <a:r>
              <a:rPr lang="en-US" sz="1500" dirty="0">
                <a:solidFill>
                  <a:schemeClr val="tx1">
                    <a:lumMod val="75000"/>
                    <a:lumOff val="25000"/>
                  </a:schemeClr>
                </a:solidFill>
                <a:latin typeface="Bahnschrift Light" panose="020B0502040204020203" pitchFamily="34" charset="0"/>
              </a:rPr>
              <a:t> </a:t>
            </a:r>
            <a:r>
              <a:rPr lang="en-US" sz="15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Bahnschrift Light" panose="020B0502040204020203" pitchFamily="34" charset="0"/>
              </a:rPr>
              <a:t>interdum</a:t>
            </a:r>
            <a:r>
              <a:rPr lang="en-US" sz="1500" dirty="0">
                <a:solidFill>
                  <a:schemeClr val="tx1">
                    <a:lumMod val="75000"/>
                    <a:lumOff val="25000"/>
                  </a:schemeClr>
                </a:solidFill>
                <a:latin typeface="Bahnschrift Light" panose="020B0502040204020203" pitchFamily="34" charset="0"/>
              </a:rPr>
              <a:t> porta. </a:t>
            </a:r>
            <a:r>
              <a:rPr lang="en-US" sz="15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Bahnschrift Light" panose="020B0502040204020203" pitchFamily="34" charset="0"/>
              </a:rPr>
              <a:t>Duis</a:t>
            </a:r>
            <a:r>
              <a:rPr lang="en-US" sz="1500" dirty="0">
                <a:solidFill>
                  <a:schemeClr val="tx1">
                    <a:lumMod val="75000"/>
                    <a:lumOff val="25000"/>
                  </a:schemeClr>
                </a:solidFill>
                <a:latin typeface="Bahnschrift Light" panose="020B0502040204020203" pitchFamily="34" charset="0"/>
              </a:rPr>
              <a:t> </a:t>
            </a:r>
            <a:r>
              <a:rPr lang="en-US" sz="15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Bahnschrift Light" panose="020B0502040204020203" pitchFamily="34" charset="0"/>
              </a:rPr>
              <a:t>vehicula</a:t>
            </a:r>
            <a:r>
              <a:rPr lang="en-US" sz="1500" dirty="0">
                <a:solidFill>
                  <a:schemeClr val="tx1">
                    <a:lumMod val="75000"/>
                    <a:lumOff val="25000"/>
                  </a:schemeClr>
                </a:solidFill>
                <a:latin typeface="Bahnschrift Light" panose="020B0502040204020203" pitchFamily="34" charset="0"/>
              </a:rPr>
              <a:t> </a:t>
            </a:r>
            <a:r>
              <a:rPr lang="en-US" sz="15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Bahnschrift Light" panose="020B0502040204020203" pitchFamily="34" charset="0"/>
              </a:rPr>
              <a:t>leo</a:t>
            </a:r>
            <a:r>
              <a:rPr lang="en-US" sz="1500" dirty="0">
                <a:solidFill>
                  <a:schemeClr val="tx1">
                    <a:lumMod val="75000"/>
                    <a:lumOff val="25000"/>
                  </a:schemeClr>
                </a:solidFill>
                <a:latin typeface="Bahnschrift Light" panose="020B0502040204020203" pitchFamily="34" charset="0"/>
              </a:rPr>
              <a:t> at </a:t>
            </a:r>
            <a:r>
              <a:rPr lang="en-US" sz="15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Bahnschrift Light" panose="020B0502040204020203" pitchFamily="34" charset="0"/>
              </a:rPr>
              <a:t>orci</a:t>
            </a:r>
            <a:r>
              <a:rPr lang="en-US" sz="1500" dirty="0">
                <a:solidFill>
                  <a:schemeClr val="tx1">
                    <a:lumMod val="75000"/>
                    <a:lumOff val="25000"/>
                  </a:schemeClr>
                </a:solidFill>
                <a:latin typeface="Bahnschrift Light" panose="020B0502040204020203" pitchFamily="34" charset="0"/>
              </a:rPr>
              <a:t> </a:t>
            </a:r>
            <a:r>
              <a:rPr lang="en-US" sz="15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Bahnschrift Light" panose="020B0502040204020203" pitchFamily="34" charset="0"/>
              </a:rPr>
              <a:t>faucibus</a:t>
            </a:r>
            <a:r>
              <a:rPr lang="en-US" sz="1500" dirty="0">
                <a:solidFill>
                  <a:schemeClr val="tx1">
                    <a:lumMod val="75000"/>
                    <a:lumOff val="25000"/>
                  </a:schemeClr>
                </a:solidFill>
                <a:latin typeface="Bahnschrift Light" panose="020B0502040204020203" pitchFamily="34" charset="0"/>
              </a:rPr>
              <a:t>, </a:t>
            </a:r>
            <a:r>
              <a:rPr lang="en-US" sz="15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Bahnschrift Light" panose="020B0502040204020203" pitchFamily="34" charset="0"/>
              </a:rPr>
              <a:t>ut</a:t>
            </a:r>
            <a:r>
              <a:rPr lang="en-US" sz="1500" dirty="0">
                <a:solidFill>
                  <a:schemeClr val="tx1">
                    <a:lumMod val="75000"/>
                    <a:lumOff val="25000"/>
                  </a:schemeClr>
                </a:solidFill>
                <a:latin typeface="Bahnschrift Light" panose="020B0502040204020203" pitchFamily="34" charset="0"/>
              </a:rPr>
              <a:t> porta </a:t>
            </a:r>
            <a:r>
              <a:rPr lang="en-US" sz="15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Bahnschrift Light" panose="020B0502040204020203" pitchFamily="34" charset="0"/>
              </a:rPr>
              <a:t>justo</a:t>
            </a:r>
            <a:r>
              <a:rPr lang="en-US" sz="1500" dirty="0">
                <a:solidFill>
                  <a:schemeClr val="tx1">
                    <a:lumMod val="75000"/>
                    <a:lumOff val="25000"/>
                  </a:schemeClr>
                </a:solidFill>
                <a:latin typeface="Bahnschrift Light" panose="020B0502040204020203" pitchFamily="34" charset="0"/>
              </a:rPr>
              <a:t> </a:t>
            </a:r>
            <a:r>
              <a:rPr lang="en-US" sz="15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Bahnschrift Light" panose="020B0502040204020203" pitchFamily="34" charset="0"/>
              </a:rPr>
              <a:t>posuere</a:t>
            </a:r>
            <a:r>
              <a:rPr lang="en-US" sz="1500" dirty="0">
                <a:solidFill>
                  <a:schemeClr val="tx1">
                    <a:lumMod val="75000"/>
                    <a:lumOff val="25000"/>
                  </a:schemeClr>
                </a:solidFill>
                <a:latin typeface="Bahnschrift Light" panose="020B0502040204020203" pitchFamily="34" charset="0"/>
              </a:rPr>
              <a:t>. In </a:t>
            </a:r>
            <a:r>
              <a:rPr lang="en-US" sz="15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Bahnschrift Light" panose="020B0502040204020203" pitchFamily="34" charset="0"/>
              </a:rPr>
              <a:t>nec</a:t>
            </a:r>
            <a:r>
              <a:rPr lang="en-US" sz="1500" dirty="0">
                <a:solidFill>
                  <a:schemeClr val="tx1">
                    <a:lumMod val="75000"/>
                    <a:lumOff val="25000"/>
                  </a:schemeClr>
                </a:solidFill>
                <a:latin typeface="Bahnschrift Light" panose="020B0502040204020203" pitchFamily="34" charset="0"/>
              </a:rPr>
              <a:t> gravida quam. </a:t>
            </a:r>
            <a:r>
              <a:rPr lang="en-US" sz="15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Bahnschrift Light" panose="020B0502040204020203" pitchFamily="34" charset="0"/>
              </a:rPr>
              <a:t>Proin</a:t>
            </a:r>
            <a:r>
              <a:rPr lang="en-US" sz="1500" dirty="0">
                <a:solidFill>
                  <a:schemeClr val="tx1">
                    <a:lumMod val="75000"/>
                    <a:lumOff val="25000"/>
                  </a:schemeClr>
                </a:solidFill>
                <a:latin typeface="Bahnschrift Light" panose="020B0502040204020203" pitchFamily="34" charset="0"/>
              </a:rPr>
              <a:t> </a:t>
            </a:r>
            <a:r>
              <a:rPr lang="en-US" sz="15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Bahnschrift Light" panose="020B0502040204020203" pitchFamily="34" charset="0"/>
              </a:rPr>
              <a:t>imperdiet</a:t>
            </a:r>
            <a:r>
              <a:rPr lang="en-US" sz="1500" dirty="0">
                <a:solidFill>
                  <a:schemeClr val="tx1">
                    <a:lumMod val="75000"/>
                    <a:lumOff val="25000"/>
                  </a:schemeClr>
                </a:solidFill>
                <a:latin typeface="Bahnschrift Light" panose="020B0502040204020203" pitchFamily="34" charset="0"/>
              </a:rPr>
              <a:t> non </a:t>
            </a:r>
            <a:r>
              <a:rPr lang="en-US" sz="15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Bahnschrift Light" panose="020B0502040204020203" pitchFamily="34" charset="0"/>
              </a:rPr>
              <a:t>sapien</a:t>
            </a:r>
            <a:r>
              <a:rPr lang="en-US" sz="1500" dirty="0">
                <a:solidFill>
                  <a:schemeClr val="tx1">
                    <a:lumMod val="75000"/>
                    <a:lumOff val="25000"/>
                  </a:schemeClr>
                </a:solidFill>
                <a:latin typeface="Bahnschrift Light" panose="020B0502040204020203" pitchFamily="34" charset="0"/>
              </a:rPr>
              <a:t> non porta. </a:t>
            </a:r>
          </a:p>
        </p:txBody>
      </p:sp>
      <p:sp>
        <p:nvSpPr>
          <p:cNvPr id="24" name="Title 1"/>
          <p:cNvSpPr txBox="1">
            <a:spLocks/>
          </p:cNvSpPr>
          <p:nvPr/>
        </p:nvSpPr>
        <p:spPr>
          <a:xfrm>
            <a:off x="9986211" y="8650705"/>
            <a:ext cx="2175310" cy="460319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ctr" defTabSz="128016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8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r"/>
            <a:r>
              <a:rPr lang="en-US" sz="75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Bahnschrift Light" panose="020B0502040204020203" pitchFamily="34" charset="0"/>
                <a:ea typeface="Verdana" panose="020B0604030504040204" pitchFamily="34" charset="0"/>
              </a:rPr>
              <a:t>Arsisten</a:t>
            </a:r>
            <a:r>
              <a:rPr lang="en-US" sz="750" dirty="0">
                <a:solidFill>
                  <a:schemeClr val="tx1">
                    <a:lumMod val="75000"/>
                    <a:lumOff val="25000"/>
                  </a:schemeClr>
                </a:solidFill>
                <a:latin typeface="Bahnschrift Light" panose="020B0502040204020203" pitchFamily="34" charset="0"/>
                <a:ea typeface="Verdana" panose="020B0604030504040204" pitchFamily="34" charset="0"/>
              </a:rPr>
              <a:t> Academy confidential and</a:t>
            </a:r>
          </a:p>
          <a:p>
            <a:pPr algn="r"/>
            <a:r>
              <a:rPr lang="en-US" sz="750" dirty="0">
                <a:solidFill>
                  <a:schemeClr val="tx1">
                    <a:lumMod val="75000"/>
                    <a:lumOff val="25000"/>
                  </a:schemeClr>
                </a:solidFill>
                <a:latin typeface="Bahnschrift Light" panose="020B0502040204020203" pitchFamily="34" charset="0"/>
                <a:ea typeface="Verdana" panose="020B0604030504040204" pitchFamily="34" charset="0"/>
              </a:rPr>
              <a:t>proprietary information. Not for distribution</a:t>
            </a:r>
          </a:p>
        </p:txBody>
      </p:sp>
      <p:sp>
        <p:nvSpPr>
          <p:cNvPr id="25" name="Title 1"/>
          <p:cNvSpPr txBox="1">
            <a:spLocks/>
          </p:cNvSpPr>
          <p:nvPr/>
        </p:nvSpPr>
        <p:spPr>
          <a:xfrm>
            <a:off x="8412481" y="505196"/>
            <a:ext cx="3749040" cy="240632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ctr" defTabSz="128016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8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r"/>
            <a:r>
              <a:rPr lang="en-US" sz="1000" b="1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Bahnschrift Light" panose="020B0502040204020203" pitchFamily="34" charset="0"/>
                <a:ea typeface="Verdana" panose="020B0604030504040204" pitchFamily="34" charset="0"/>
              </a:rPr>
              <a:t>Aranya</a:t>
            </a:r>
            <a:r>
              <a:rPr lang="en-US" sz="10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Bahnschrift Light" panose="020B0502040204020203" pitchFamily="34" charset="0"/>
                <a:ea typeface="Verdana" panose="020B0604030504040204" pitchFamily="34" charset="0"/>
              </a:rPr>
              <a:t> Living</a:t>
            </a:r>
            <a:r>
              <a:rPr lang="en-US" sz="1000" dirty="0">
                <a:solidFill>
                  <a:schemeClr val="tx1">
                    <a:lumMod val="75000"/>
                    <a:lumOff val="25000"/>
                  </a:schemeClr>
                </a:solidFill>
                <a:latin typeface="Bahnschrift Light" panose="020B0502040204020203" pitchFamily="34" charset="0"/>
                <a:ea typeface="Verdana" panose="020B0604030504040204" pitchFamily="34" charset="0"/>
              </a:rPr>
              <a:t>, </a:t>
            </a:r>
            <a:r>
              <a:rPr lang="en-US" sz="10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Bahnschrift Light" panose="020B0502040204020203" pitchFamily="34" charset="0"/>
                <a:ea typeface="Verdana" panose="020B0604030504040204" pitchFamily="34" charset="0"/>
              </a:rPr>
              <a:t>Jln</a:t>
            </a:r>
            <a:r>
              <a:rPr lang="en-US" sz="1000" dirty="0">
                <a:solidFill>
                  <a:schemeClr val="tx1">
                    <a:lumMod val="75000"/>
                    <a:lumOff val="25000"/>
                  </a:schemeClr>
                </a:solidFill>
                <a:latin typeface="Bahnschrift Light" panose="020B0502040204020203" pitchFamily="34" charset="0"/>
                <a:ea typeface="Verdana" panose="020B0604030504040204" pitchFamily="34" charset="0"/>
              </a:rPr>
              <a:t>. Budi Indah, Kota Bandung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3333F6FF-3AEA-AF4A-C480-0E02D1D32C9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76614" y="1540701"/>
            <a:ext cx="6776581" cy="62504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32788857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1"/>
          <p:cNvSpPr txBox="1">
            <a:spLocks/>
          </p:cNvSpPr>
          <p:nvPr/>
        </p:nvSpPr>
        <p:spPr>
          <a:xfrm>
            <a:off x="640805" y="8870392"/>
            <a:ext cx="1975585" cy="240632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ctr" defTabSz="128016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8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en-US" sz="1000" dirty="0">
                <a:solidFill>
                  <a:schemeClr val="tx1">
                    <a:lumMod val="75000"/>
                    <a:lumOff val="25000"/>
                  </a:schemeClr>
                </a:solidFill>
                <a:latin typeface="Bahnschrift Light" panose="020B0502040204020203" pitchFamily="34" charset="0"/>
                <a:ea typeface="Verdana" panose="020B0604030504040204" pitchFamily="34" charset="0"/>
              </a:rPr>
              <a:t>Presentation // Concept</a:t>
            </a:r>
          </a:p>
        </p:txBody>
      </p:sp>
      <p:sp>
        <p:nvSpPr>
          <p:cNvPr id="13" name="Title 1"/>
          <p:cNvSpPr txBox="1">
            <a:spLocks/>
          </p:cNvSpPr>
          <p:nvPr/>
        </p:nvSpPr>
        <p:spPr>
          <a:xfrm>
            <a:off x="646973" y="7683499"/>
            <a:ext cx="5759995" cy="723901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128016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8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en-US" sz="25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Bahnschrift Light" panose="020B0502040204020203" pitchFamily="34" charset="0"/>
                <a:ea typeface="Verdana" panose="020B0604030504040204" pitchFamily="34" charset="0"/>
              </a:rPr>
              <a:t>ambience</a:t>
            </a:r>
          </a:p>
        </p:txBody>
      </p:sp>
      <p:cxnSp>
        <p:nvCxnSpPr>
          <p:cNvPr id="19" name="Straight Connector 18"/>
          <p:cNvCxnSpPr/>
          <p:nvPr/>
        </p:nvCxnSpPr>
        <p:spPr>
          <a:xfrm>
            <a:off x="12890500" y="2655887"/>
            <a:ext cx="3086100" cy="0"/>
          </a:xfrm>
          <a:prstGeom prst="line">
            <a:avLst/>
          </a:prstGeom>
          <a:ln w="76200">
            <a:solidFill>
              <a:schemeClr val="accent6">
                <a:lumMod val="75000"/>
              </a:schemeClr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1" name="Title 1"/>
          <p:cNvSpPr txBox="1">
            <a:spLocks/>
          </p:cNvSpPr>
          <p:nvPr/>
        </p:nvSpPr>
        <p:spPr>
          <a:xfrm>
            <a:off x="9986211" y="8650705"/>
            <a:ext cx="2175310" cy="460319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ctr" defTabSz="128016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8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r"/>
            <a:r>
              <a:rPr lang="en-US" sz="75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Bahnschrift Light" panose="020B0502040204020203" pitchFamily="34" charset="0"/>
                <a:ea typeface="Verdana" panose="020B0604030504040204" pitchFamily="34" charset="0"/>
              </a:rPr>
              <a:t>Arsisten</a:t>
            </a:r>
            <a:r>
              <a:rPr lang="en-US" sz="750" dirty="0">
                <a:solidFill>
                  <a:schemeClr val="tx1">
                    <a:lumMod val="75000"/>
                    <a:lumOff val="25000"/>
                  </a:schemeClr>
                </a:solidFill>
                <a:latin typeface="Bahnschrift Light" panose="020B0502040204020203" pitchFamily="34" charset="0"/>
                <a:ea typeface="Verdana" panose="020B0604030504040204" pitchFamily="34" charset="0"/>
              </a:rPr>
              <a:t> Academy confidential and</a:t>
            </a:r>
          </a:p>
          <a:p>
            <a:pPr algn="r"/>
            <a:r>
              <a:rPr lang="en-US" sz="750" dirty="0">
                <a:solidFill>
                  <a:schemeClr val="tx1">
                    <a:lumMod val="75000"/>
                    <a:lumOff val="25000"/>
                  </a:schemeClr>
                </a:solidFill>
                <a:latin typeface="Bahnschrift Light" panose="020B0502040204020203" pitchFamily="34" charset="0"/>
                <a:ea typeface="Verdana" panose="020B0604030504040204" pitchFamily="34" charset="0"/>
              </a:rPr>
              <a:t>proprietary information. Not for distribution</a:t>
            </a:r>
          </a:p>
        </p:txBody>
      </p:sp>
      <p:sp>
        <p:nvSpPr>
          <p:cNvPr id="32" name="Title 1"/>
          <p:cNvSpPr txBox="1">
            <a:spLocks/>
          </p:cNvSpPr>
          <p:nvPr/>
        </p:nvSpPr>
        <p:spPr>
          <a:xfrm>
            <a:off x="8412481" y="505196"/>
            <a:ext cx="3749040" cy="240632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ctr" defTabSz="128016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8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r"/>
            <a:r>
              <a:rPr lang="en-US" sz="1000" b="1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Bahnschrift Light" panose="020B0502040204020203" pitchFamily="34" charset="0"/>
                <a:ea typeface="Verdana" panose="020B0604030504040204" pitchFamily="34" charset="0"/>
              </a:rPr>
              <a:t>Aranya</a:t>
            </a:r>
            <a:r>
              <a:rPr lang="en-US" sz="10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Bahnschrift Light" panose="020B0502040204020203" pitchFamily="34" charset="0"/>
                <a:ea typeface="Verdana" panose="020B0604030504040204" pitchFamily="34" charset="0"/>
              </a:rPr>
              <a:t> Living</a:t>
            </a:r>
            <a:r>
              <a:rPr lang="en-US" sz="1000" dirty="0">
                <a:solidFill>
                  <a:schemeClr val="tx1">
                    <a:lumMod val="75000"/>
                    <a:lumOff val="25000"/>
                  </a:schemeClr>
                </a:solidFill>
                <a:latin typeface="Bahnschrift Light" panose="020B0502040204020203" pitchFamily="34" charset="0"/>
                <a:ea typeface="Verdana" panose="020B0604030504040204" pitchFamily="34" charset="0"/>
              </a:rPr>
              <a:t>, </a:t>
            </a:r>
            <a:r>
              <a:rPr lang="en-US" sz="10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Bahnschrift Light" panose="020B0502040204020203" pitchFamily="34" charset="0"/>
                <a:ea typeface="Verdana" panose="020B0604030504040204" pitchFamily="34" charset="0"/>
              </a:rPr>
              <a:t>Jln</a:t>
            </a:r>
            <a:r>
              <a:rPr lang="en-US" sz="1000" dirty="0">
                <a:solidFill>
                  <a:schemeClr val="tx1">
                    <a:lumMod val="75000"/>
                    <a:lumOff val="25000"/>
                  </a:schemeClr>
                </a:solidFill>
                <a:latin typeface="Bahnschrift Light" panose="020B0502040204020203" pitchFamily="34" charset="0"/>
                <a:ea typeface="Verdana" panose="020B0604030504040204" pitchFamily="34" charset="0"/>
              </a:rPr>
              <a:t>. Budi Indah, Kota Bandung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AF35BBEE-F753-CD13-8177-4AED344E28D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89555" y="1193800"/>
            <a:ext cx="5411245" cy="2861374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990E7D8B-3BA4-EFF4-D548-9E6C38BD271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89555" y="4246323"/>
            <a:ext cx="5411246" cy="3670126"/>
          </a:xfrm>
          <a:prstGeom prst="rect">
            <a:avLst/>
          </a:prstGeom>
        </p:spPr>
      </p:pic>
      <p:pic>
        <p:nvPicPr>
          <p:cNvPr id="17" name="Picture 16">
            <a:extLst>
              <a:ext uri="{FF2B5EF4-FFF2-40B4-BE49-F238E27FC236}">
                <a16:creationId xmlns:a16="http://schemas.microsoft.com/office/drawing/2014/main" id="{BEC135B3-9060-E47F-FC06-D244E787CFB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695162" y="4246318"/>
            <a:ext cx="5466359" cy="3670127"/>
          </a:xfrm>
          <a:prstGeom prst="rect">
            <a:avLst/>
          </a:prstGeom>
        </p:spPr>
      </p:pic>
      <p:pic>
        <p:nvPicPr>
          <p:cNvPr id="20" name="Picture 19">
            <a:extLst>
              <a:ext uri="{FF2B5EF4-FFF2-40B4-BE49-F238E27FC236}">
                <a16:creationId xmlns:a16="http://schemas.microsoft.com/office/drawing/2014/main" id="{2AC9D9B7-607B-474A-E432-488DF3609271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695162" y="1200150"/>
            <a:ext cx="5466359" cy="285502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26264128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1"/>
          <p:cNvSpPr txBox="1">
            <a:spLocks/>
          </p:cNvSpPr>
          <p:nvPr/>
        </p:nvSpPr>
        <p:spPr>
          <a:xfrm>
            <a:off x="640805" y="8870392"/>
            <a:ext cx="1975585" cy="240632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ctr" defTabSz="128016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8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en-US" sz="1000" dirty="0">
                <a:solidFill>
                  <a:schemeClr val="tx1">
                    <a:lumMod val="75000"/>
                    <a:lumOff val="25000"/>
                  </a:schemeClr>
                </a:solidFill>
                <a:latin typeface="Bahnschrift Light" panose="020B0502040204020203" pitchFamily="34" charset="0"/>
                <a:ea typeface="Verdana" panose="020B0604030504040204" pitchFamily="34" charset="0"/>
              </a:rPr>
              <a:t>Presentation // Concept</a:t>
            </a:r>
          </a:p>
        </p:txBody>
      </p:sp>
      <p:sp>
        <p:nvSpPr>
          <p:cNvPr id="13" name="Title 1"/>
          <p:cNvSpPr txBox="1">
            <a:spLocks/>
          </p:cNvSpPr>
          <p:nvPr/>
        </p:nvSpPr>
        <p:spPr>
          <a:xfrm>
            <a:off x="646973" y="7683499"/>
            <a:ext cx="5759995" cy="723901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128016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8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en-US" sz="2500" b="1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Bahnschrift Light" panose="020B0502040204020203" pitchFamily="34" charset="0"/>
                <a:ea typeface="Verdana" panose="020B0604030504040204" pitchFamily="34" charset="0"/>
              </a:rPr>
              <a:t>moodboard</a:t>
            </a:r>
            <a:endParaRPr lang="en-US" sz="2500" b="1" dirty="0">
              <a:solidFill>
                <a:schemeClr val="tx1">
                  <a:lumMod val="75000"/>
                  <a:lumOff val="25000"/>
                </a:schemeClr>
              </a:solidFill>
              <a:latin typeface="Bahnschrift Light" panose="020B0502040204020203" pitchFamily="34" charset="0"/>
              <a:ea typeface="Verdana" panose="020B0604030504040204" pitchFamily="34" charset="0"/>
            </a:endParaRPr>
          </a:p>
        </p:txBody>
      </p:sp>
      <p:sp>
        <p:nvSpPr>
          <p:cNvPr id="31" name="Title 1"/>
          <p:cNvSpPr txBox="1">
            <a:spLocks/>
          </p:cNvSpPr>
          <p:nvPr/>
        </p:nvSpPr>
        <p:spPr>
          <a:xfrm>
            <a:off x="9986211" y="8650705"/>
            <a:ext cx="2175310" cy="460319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ctr" defTabSz="128016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8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r"/>
            <a:r>
              <a:rPr lang="en-US" sz="75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Bahnschrift Light" panose="020B0502040204020203" pitchFamily="34" charset="0"/>
                <a:ea typeface="Verdana" panose="020B0604030504040204" pitchFamily="34" charset="0"/>
              </a:rPr>
              <a:t>Arsisten</a:t>
            </a:r>
            <a:r>
              <a:rPr lang="en-US" sz="750" dirty="0">
                <a:solidFill>
                  <a:schemeClr val="tx1">
                    <a:lumMod val="75000"/>
                    <a:lumOff val="25000"/>
                  </a:schemeClr>
                </a:solidFill>
                <a:latin typeface="Bahnschrift Light" panose="020B0502040204020203" pitchFamily="34" charset="0"/>
                <a:ea typeface="Verdana" panose="020B0604030504040204" pitchFamily="34" charset="0"/>
              </a:rPr>
              <a:t> Academy confidential and</a:t>
            </a:r>
          </a:p>
          <a:p>
            <a:pPr algn="r"/>
            <a:r>
              <a:rPr lang="en-US" sz="750" dirty="0">
                <a:solidFill>
                  <a:schemeClr val="tx1">
                    <a:lumMod val="75000"/>
                    <a:lumOff val="25000"/>
                  </a:schemeClr>
                </a:solidFill>
                <a:latin typeface="Bahnschrift Light" panose="020B0502040204020203" pitchFamily="34" charset="0"/>
                <a:ea typeface="Verdana" panose="020B0604030504040204" pitchFamily="34" charset="0"/>
              </a:rPr>
              <a:t>proprietary information. Not for distribution</a:t>
            </a:r>
          </a:p>
        </p:txBody>
      </p:sp>
      <p:sp>
        <p:nvSpPr>
          <p:cNvPr id="32" name="Title 1"/>
          <p:cNvSpPr txBox="1">
            <a:spLocks/>
          </p:cNvSpPr>
          <p:nvPr/>
        </p:nvSpPr>
        <p:spPr>
          <a:xfrm>
            <a:off x="8412481" y="505196"/>
            <a:ext cx="3749040" cy="240632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ctr" defTabSz="128016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8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r"/>
            <a:r>
              <a:rPr lang="en-US" sz="1000" b="1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Bahnschrift Light" panose="020B0502040204020203" pitchFamily="34" charset="0"/>
                <a:ea typeface="Verdana" panose="020B0604030504040204" pitchFamily="34" charset="0"/>
              </a:rPr>
              <a:t>Aranya</a:t>
            </a:r>
            <a:r>
              <a:rPr lang="en-US" sz="10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Bahnschrift Light" panose="020B0502040204020203" pitchFamily="34" charset="0"/>
                <a:ea typeface="Verdana" panose="020B0604030504040204" pitchFamily="34" charset="0"/>
              </a:rPr>
              <a:t> Living</a:t>
            </a:r>
            <a:r>
              <a:rPr lang="en-US" sz="1000" dirty="0">
                <a:solidFill>
                  <a:schemeClr val="tx1">
                    <a:lumMod val="75000"/>
                    <a:lumOff val="25000"/>
                  </a:schemeClr>
                </a:solidFill>
                <a:latin typeface="Bahnschrift Light" panose="020B0502040204020203" pitchFamily="34" charset="0"/>
                <a:ea typeface="Verdana" panose="020B0604030504040204" pitchFamily="34" charset="0"/>
              </a:rPr>
              <a:t>, </a:t>
            </a:r>
            <a:r>
              <a:rPr lang="en-US" sz="10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Bahnschrift Light" panose="020B0502040204020203" pitchFamily="34" charset="0"/>
                <a:ea typeface="Verdana" panose="020B0604030504040204" pitchFamily="34" charset="0"/>
              </a:rPr>
              <a:t>Jln</a:t>
            </a:r>
            <a:r>
              <a:rPr lang="en-US" sz="1000" dirty="0">
                <a:solidFill>
                  <a:schemeClr val="tx1">
                    <a:lumMod val="75000"/>
                    <a:lumOff val="25000"/>
                  </a:schemeClr>
                </a:solidFill>
                <a:latin typeface="Bahnschrift Light" panose="020B0502040204020203" pitchFamily="34" charset="0"/>
                <a:ea typeface="Verdana" panose="020B0604030504040204" pitchFamily="34" charset="0"/>
              </a:rPr>
              <a:t>. Budi Indah, Kota Bandung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5B5A335D-4ED5-95A8-E665-36F0BD87CD7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873158" y="3356974"/>
            <a:ext cx="3749040" cy="4326524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1EC6810D-118C-7EC8-5D4E-48D4F418F79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16200000">
            <a:off x="4948494" y="-3506579"/>
            <a:ext cx="2611145" cy="11115960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AF25B12A-D353-F0AA-1344-A91C0AA20FE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96087" y="3356974"/>
            <a:ext cx="2880987" cy="4326523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91A7BD97-5BEC-EF20-4549-E9AFE66DE7E3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622198" y="3339535"/>
            <a:ext cx="1956266" cy="4326524"/>
          </a:xfrm>
          <a:prstGeom prst="rect">
            <a:avLst/>
          </a:prstGeom>
        </p:spPr>
      </p:pic>
      <p:pic>
        <p:nvPicPr>
          <p:cNvPr id="15" name="Picture 14">
            <a:extLst>
              <a:ext uri="{FF2B5EF4-FFF2-40B4-BE49-F238E27FC236}">
                <a16:creationId xmlns:a16="http://schemas.microsoft.com/office/drawing/2014/main" id="{4254AB52-6F4B-AADE-EAF3-D93E91F39F8B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8203893" y="3339535"/>
            <a:ext cx="3608154" cy="43439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62585602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1"/>
          <p:cNvSpPr txBox="1">
            <a:spLocks/>
          </p:cNvSpPr>
          <p:nvPr/>
        </p:nvSpPr>
        <p:spPr>
          <a:xfrm>
            <a:off x="640805" y="8870392"/>
            <a:ext cx="1975585" cy="240632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ctr" defTabSz="128016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8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en-US" sz="1000" dirty="0">
                <a:solidFill>
                  <a:schemeClr val="tx1">
                    <a:lumMod val="75000"/>
                    <a:lumOff val="25000"/>
                  </a:schemeClr>
                </a:solidFill>
                <a:latin typeface="Bahnschrift Light" panose="020B0502040204020203" pitchFamily="34" charset="0"/>
                <a:ea typeface="Verdana" panose="020B0604030504040204" pitchFamily="34" charset="0"/>
              </a:rPr>
              <a:t>Presentation // Concept // 09</a:t>
            </a:r>
          </a:p>
        </p:txBody>
      </p:sp>
      <p:sp>
        <p:nvSpPr>
          <p:cNvPr id="44" name="Rectangle 43"/>
          <p:cNvSpPr/>
          <p:nvPr/>
        </p:nvSpPr>
        <p:spPr>
          <a:xfrm>
            <a:off x="3124200" y="2652219"/>
            <a:ext cx="1124152" cy="2142951"/>
          </a:xfrm>
          <a:prstGeom prst="rect">
            <a:avLst/>
          </a:prstGeom>
          <a:solidFill>
            <a:srgbClr val="C00000"/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dirty="0">
                <a:latin typeface="Bahnschrift Light" panose="020B0502040204020203" pitchFamily="34" charset="0"/>
              </a:rPr>
              <a:t>Living</a:t>
            </a:r>
          </a:p>
          <a:p>
            <a:pPr algn="ctr"/>
            <a:endParaRPr lang="en-US" sz="1200" dirty="0">
              <a:latin typeface="Bahnschrift Light" panose="020B0502040204020203" pitchFamily="34" charset="0"/>
            </a:endParaRPr>
          </a:p>
          <a:p>
            <a:pPr algn="ctr"/>
            <a:r>
              <a:rPr lang="en-US" sz="1200" dirty="0">
                <a:latin typeface="Bahnschrift Light" panose="020B0502040204020203" pitchFamily="34" charset="0"/>
              </a:rPr>
              <a:t>Dining</a:t>
            </a:r>
          </a:p>
          <a:p>
            <a:pPr algn="ctr"/>
            <a:endParaRPr lang="en-US" sz="1200" dirty="0">
              <a:latin typeface="Bahnschrift Light" panose="020B0502040204020203" pitchFamily="34" charset="0"/>
            </a:endParaRPr>
          </a:p>
          <a:p>
            <a:pPr algn="ctr"/>
            <a:r>
              <a:rPr lang="en-US" sz="1200" dirty="0">
                <a:latin typeface="Bahnschrift Light" panose="020B0502040204020203" pitchFamily="34" charset="0"/>
              </a:rPr>
              <a:t>Kitchen </a:t>
            </a:r>
          </a:p>
        </p:txBody>
      </p:sp>
      <p:sp>
        <p:nvSpPr>
          <p:cNvPr id="45" name="Rectangle 44"/>
          <p:cNvSpPr/>
          <p:nvPr/>
        </p:nvSpPr>
        <p:spPr>
          <a:xfrm flipH="1">
            <a:off x="2800551" y="5514671"/>
            <a:ext cx="1447800" cy="1435099"/>
          </a:xfrm>
          <a:prstGeom prst="rect">
            <a:avLst/>
          </a:prstGeom>
          <a:solidFill>
            <a:schemeClr val="bg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dirty="0">
                <a:latin typeface="Bahnschrift Light" panose="020B0502040204020203" pitchFamily="34" charset="0"/>
              </a:rPr>
              <a:t>Carport</a:t>
            </a:r>
          </a:p>
        </p:txBody>
      </p:sp>
      <p:sp>
        <p:nvSpPr>
          <p:cNvPr id="47" name="Title 1"/>
          <p:cNvSpPr txBox="1">
            <a:spLocks/>
          </p:cNvSpPr>
          <p:nvPr/>
        </p:nvSpPr>
        <p:spPr>
          <a:xfrm>
            <a:off x="7827211" y="1231351"/>
            <a:ext cx="2159000" cy="70137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128016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8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15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Bahnschrift Light" panose="020B0502040204020203" pitchFamily="34" charset="0"/>
                <a:ea typeface="Verdana" panose="020B0604030504040204" pitchFamily="34" charset="0"/>
              </a:rPr>
              <a:t>Second Floor</a:t>
            </a:r>
          </a:p>
        </p:txBody>
      </p:sp>
      <p:sp>
        <p:nvSpPr>
          <p:cNvPr id="51" name="Rectangle 50"/>
          <p:cNvSpPr/>
          <p:nvPr/>
        </p:nvSpPr>
        <p:spPr>
          <a:xfrm>
            <a:off x="2800551" y="1932722"/>
            <a:ext cx="603049" cy="719498"/>
          </a:xfrm>
          <a:prstGeom prst="rect">
            <a:avLst/>
          </a:prstGeom>
          <a:solidFill>
            <a:schemeClr val="tx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dirty="0">
                <a:latin typeface="Bahnschrift Light" panose="020B0502040204020203" pitchFamily="34" charset="0"/>
              </a:rPr>
              <a:t>Service</a:t>
            </a:r>
          </a:p>
        </p:txBody>
      </p:sp>
      <p:sp>
        <p:nvSpPr>
          <p:cNvPr id="52" name="Rectangle 51"/>
          <p:cNvSpPr/>
          <p:nvPr/>
        </p:nvSpPr>
        <p:spPr>
          <a:xfrm>
            <a:off x="3403601" y="1932722"/>
            <a:ext cx="844750" cy="719497"/>
          </a:xfrm>
          <a:prstGeom prst="rect">
            <a:avLst/>
          </a:prstGeom>
          <a:solidFill>
            <a:srgbClr val="00B0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dirty="0">
                <a:latin typeface="Bahnschrift Light" panose="020B0502040204020203" pitchFamily="34" charset="0"/>
              </a:rPr>
              <a:t>Guest Bedroom</a:t>
            </a:r>
          </a:p>
        </p:txBody>
      </p:sp>
      <p:sp>
        <p:nvSpPr>
          <p:cNvPr id="29" name="Rectangle 28"/>
          <p:cNvSpPr/>
          <p:nvPr/>
        </p:nvSpPr>
        <p:spPr>
          <a:xfrm>
            <a:off x="4248350" y="4795169"/>
            <a:ext cx="711201" cy="1135731"/>
          </a:xfrm>
          <a:prstGeom prst="rect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dirty="0">
                <a:latin typeface="Bahnschrift Light" panose="020B0502040204020203" pitchFamily="34" charset="0"/>
              </a:rPr>
              <a:t>Foyer</a:t>
            </a:r>
          </a:p>
        </p:txBody>
      </p:sp>
      <p:sp>
        <p:nvSpPr>
          <p:cNvPr id="33" name="Title 1"/>
          <p:cNvSpPr txBox="1">
            <a:spLocks/>
          </p:cNvSpPr>
          <p:nvPr/>
        </p:nvSpPr>
        <p:spPr>
          <a:xfrm>
            <a:off x="646973" y="7683499"/>
            <a:ext cx="5759995" cy="723901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128016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8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en-US" sz="25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Bahnschrift Light" panose="020B0502040204020203" pitchFamily="34" charset="0"/>
                <a:ea typeface="Verdana" panose="020B0604030504040204" pitchFamily="34" charset="0"/>
              </a:rPr>
              <a:t>zoning</a:t>
            </a:r>
          </a:p>
        </p:txBody>
      </p:sp>
      <p:sp>
        <p:nvSpPr>
          <p:cNvPr id="34" name="Title 1"/>
          <p:cNvSpPr txBox="1">
            <a:spLocks/>
          </p:cNvSpPr>
          <p:nvPr/>
        </p:nvSpPr>
        <p:spPr>
          <a:xfrm>
            <a:off x="2800551" y="1198993"/>
            <a:ext cx="2159000" cy="733727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128016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8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15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Bahnschrift Light" panose="020B0502040204020203" pitchFamily="34" charset="0"/>
                <a:ea typeface="Verdana" panose="020B0604030504040204" pitchFamily="34" charset="0"/>
              </a:rPr>
              <a:t>First Floor</a:t>
            </a:r>
          </a:p>
        </p:txBody>
      </p:sp>
      <p:sp>
        <p:nvSpPr>
          <p:cNvPr id="36" name="Rectangle 35"/>
          <p:cNvSpPr/>
          <p:nvPr/>
        </p:nvSpPr>
        <p:spPr>
          <a:xfrm flipH="1">
            <a:off x="4248351" y="5930900"/>
            <a:ext cx="711200" cy="1018868"/>
          </a:xfrm>
          <a:prstGeom prst="rect">
            <a:avLst/>
          </a:prstGeom>
          <a:solidFill>
            <a:schemeClr val="bg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dirty="0">
                <a:latin typeface="Bahnschrift Light" panose="020B0502040204020203" pitchFamily="34" charset="0"/>
              </a:rPr>
              <a:t>Front Yard</a:t>
            </a:r>
          </a:p>
        </p:txBody>
      </p:sp>
      <p:sp>
        <p:nvSpPr>
          <p:cNvPr id="24" name="Rectangle 23"/>
          <p:cNvSpPr/>
          <p:nvPr/>
        </p:nvSpPr>
        <p:spPr>
          <a:xfrm>
            <a:off x="2800550" y="2652217"/>
            <a:ext cx="323650" cy="2142951"/>
          </a:xfrm>
          <a:prstGeom prst="rect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dirty="0" err="1">
                <a:latin typeface="Bahnschrift Light" panose="020B0502040204020203" pitchFamily="34" charset="0"/>
              </a:rPr>
              <a:t>Dr</a:t>
            </a:r>
            <a:endParaRPr lang="en-US" sz="1200" dirty="0">
              <a:latin typeface="Bahnschrift Light" panose="020B0502040204020203" pitchFamily="34" charset="0"/>
            </a:endParaRPr>
          </a:p>
          <a:p>
            <a:pPr algn="ctr"/>
            <a:r>
              <a:rPr lang="en-US" sz="1200" dirty="0">
                <a:latin typeface="Bahnschrift Light" panose="020B0502040204020203" pitchFamily="34" charset="0"/>
              </a:rPr>
              <a:t>Y</a:t>
            </a:r>
          </a:p>
          <a:p>
            <a:pPr algn="ctr"/>
            <a:r>
              <a:rPr lang="en-US" sz="1200" dirty="0">
                <a:latin typeface="Bahnschrift Light" panose="020B0502040204020203" pitchFamily="34" charset="0"/>
              </a:rPr>
              <a:t> Garden</a:t>
            </a:r>
          </a:p>
        </p:txBody>
      </p:sp>
      <p:sp>
        <p:nvSpPr>
          <p:cNvPr id="25" name="Rectangle 24"/>
          <p:cNvSpPr/>
          <p:nvPr/>
        </p:nvSpPr>
        <p:spPr>
          <a:xfrm>
            <a:off x="2800551" y="4795168"/>
            <a:ext cx="1447799" cy="719495"/>
          </a:xfrm>
          <a:prstGeom prst="rect">
            <a:avLst/>
          </a:prstGeom>
          <a:solidFill>
            <a:schemeClr val="tx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dirty="0">
                <a:latin typeface="Bahnschrift Light" panose="020B0502040204020203" pitchFamily="34" charset="0"/>
              </a:rPr>
              <a:t>Service</a:t>
            </a:r>
          </a:p>
        </p:txBody>
      </p:sp>
      <p:sp>
        <p:nvSpPr>
          <p:cNvPr id="26" name="Rectangle 25"/>
          <p:cNvSpPr/>
          <p:nvPr/>
        </p:nvSpPr>
        <p:spPr>
          <a:xfrm flipH="1">
            <a:off x="4248351" y="2666450"/>
            <a:ext cx="711200" cy="1738368"/>
          </a:xfrm>
          <a:prstGeom prst="rect">
            <a:avLst/>
          </a:prstGeom>
          <a:solidFill>
            <a:srgbClr val="0070C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dirty="0">
                <a:latin typeface="Bahnschrift Light" panose="020B0502040204020203" pitchFamily="34" charset="0"/>
              </a:rPr>
              <a:t>Pool</a:t>
            </a:r>
          </a:p>
        </p:txBody>
      </p:sp>
      <p:sp>
        <p:nvSpPr>
          <p:cNvPr id="27" name="Rectangle 26"/>
          <p:cNvSpPr/>
          <p:nvPr/>
        </p:nvSpPr>
        <p:spPr>
          <a:xfrm flipH="1">
            <a:off x="4248349" y="4404818"/>
            <a:ext cx="711202" cy="416229"/>
          </a:xfrm>
          <a:prstGeom prst="rect">
            <a:avLst/>
          </a:prstGeom>
          <a:solidFill>
            <a:schemeClr val="accent2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dirty="0">
                <a:latin typeface="Bahnschrift Light" panose="020B0502040204020203" pitchFamily="34" charset="0"/>
              </a:rPr>
              <a:t>Deck</a:t>
            </a:r>
          </a:p>
        </p:txBody>
      </p:sp>
      <p:sp>
        <p:nvSpPr>
          <p:cNvPr id="28" name="Rectangle 27"/>
          <p:cNvSpPr/>
          <p:nvPr/>
        </p:nvSpPr>
        <p:spPr>
          <a:xfrm flipH="1">
            <a:off x="4247077" y="1932714"/>
            <a:ext cx="712473" cy="733728"/>
          </a:xfrm>
          <a:prstGeom prst="rect">
            <a:avLst/>
          </a:prstGeom>
          <a:solidFill>
            <a:schemeClr val="accent2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dirty="0">
                <a:latin typeface="Bahnschrift Light" panose="020B0502040204020203" pitchFamily="34" charset="0"/>
              </a:rPr>
              <a:t>Deck</a:t>
            </a:r>
          </a:p>
        </p:txBody>
      </p:sp>
      <p:sp>
        <p:nvSpPr>
          <p:cNvPr id="31" name="Rectangle 30"/>
          <p:cNvSpPr/>
          <p:nvPr/>
        </p:nvSpPr>
        <p:spPr>
          <a:xfrm>
            <a:off x="8150860" y="4083444"/>
            <a:ext cx="1124152" cy="711726"/>
          </a:xfrm>
          <a:prstGeom prst="rect">
            <a:avLst/>
          </a:prstGeom>
          <a:solidFill>
            <a:srgbClr val="C00000"/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dirty="0">
                <a:latin typeface="Bahnschrift Light" panose="020B0502040204020203" pitchFamily="34" charset="0"/>
              </a:rPr>
              <a:t>Living</a:t>
            </a:r>
          </a:p>
        </p:txBody>
      </p:sp>
      <p:sp>
        <p:nvSpPr>
          <p:cNvPr id="32" name="Rectangle 31"/>
          <p:cNvSpPr/>
          <p:nvPr/>
        </p:nvSpPr>
        <p:spPr>
          <a:xfrm flipH="1">
            <a:off x="7827211" y="5743447"/>
            <a:ext cx="2159000" cy="1206323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Bahnschrift Light" panose="020B0502040204020203" pitchFamily="34" charset="0"/>
              </a:rPr>
              <a:t>Void</a:t>
            </a:r>
          </a:p>
        </p:txBody>
      </p:sp>
      <p:sp>
        <p:nvSpPr>
          <p:cNvPr id="35" name="Rectangle 34"/>
          <p:cNvSpPr/>
          <p:nvPr/>
        </p:nvSpPr>
        <p:spPr>
          <a:xfrm>
            <a:off x="7827211" y="1932722"/>
            <a:ext cx="603049" cy="719498"/>
          </a:xfrm>
          <a:prstGeom prst="rect">
            <a:avLst/>
          </a:prstGeom>
          <a:solidFill>
            <a:schemeClr val="tx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dirty="0">
                <a:latin typeface="Bahnschrift Light" panose="020B0502040204020203" pitchFamily="34" charset="0"/>
              </a:rPr>
              <a:t>Service</a:t>
            </a:r>
          </a:p>
        </p:txBody>
      </p:sp>
      <p:sp>
        <p:nvSpPr>
          <p:cNvPr id="38" name="Rectangle 37"/>
          <p:cNvSpPr/>
          <p:nvPr/>
        </p:nvSpPr>
        <p:spPr>
          <a:xfrm>
            <a:off x="8430261" y="1932722"/>
            <a:ext cx="844750" cy="956054"/>
          </a:xfrm>
          <a:prstGeom prst="rect">
            <a:avLst/>
          </a:prstGeom>
          <a:solidFill>
            <a:srgbClr val="00B0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dirty="0">
                <a:latin typeface="Bahnschrift Light" panose="020B0502040204020203" pitchFamily="34" charset="0"/>
              </a:rPr>
              <a:t>Kids</a:t>
            </a:r>
          </a:p>
          <a:p>
            <a:pPr algn="ctr"/>
            <a:r>
              <a:rPr lang="en-US" sz="1200" dirty="0">
                <a:latin typeface="Bahnschrift Light" panose="020B0502040204020203" pitchFamily="34" charset="0"/>
              </a:rPr>
              <a:t>Bedroom</a:t>
            </a:r>
          </a:p>
        </p:txBody>
      </p:sp>
      <p:sp>
        <p:nvSpPr>
          <p:cNvPr id="41" name="Rectangle 40"/>
          <p:cNvSpPr/>
          <p:nvPr/>
        </p:nvSpPr>
        <p:spPr>
          <a:xfrm>
            <a:off x="7827210" y="2652217"/>
            <a:ext cx="323650" cy="2142951"/>
          </a:xfrm>
          <a:prstGeom prst="rect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dirty="0" err="1">
                <a:latin typeface="Bahnschrift Light" panose="020B0502040204020203" pitchFamily="34" charset="0"/>
              </a:rPr>
              <a:t>Dr</a:t>
            </a:r>
            <a:endParaRPr lang="en-US" sz="1200" dirty="0">
              <a:latin typeface="Bahnschrift Light" panose="020B0502040204020203" pitchFamily="34" charset="0"/>
            </a:endParaRPr>
          </a:p>
          <a:p>
            <a:pPr algn="ctr"/>
            <a:r>
              <a:rPr lang="en-US" sz="1200" dirty="0">
                <a:latin typeface="Bahnschrift Light" panose="020B0502040204020203" pitchFamily="34" charset="0"/>
              </a:rPr>
              <a:t>Y</a:t>
            </a:r>
          </a:p>
          <a:p>
            <a:pPr algn="ctr"/>
            <a:r>
              <a:rPr lang="en-US" sz="1200" dirty="0">
                <a:latin typeface="Bahnschrift Light" panose="020B0502040204020203" pitchFamily="34" charset="0"/>
              </a:rPr>
              <a:t> Garden</a:t>
            </a:r>
          </a:p>
        </p:txBody>
      </p:sp>
      <p:sp>
        <p:nvSpPr>
          <p:cNvPr id="42" name="Rectangle 41"/>
          <p:cNvSpPr/>
          <p:nvPr/>
        </p:nvSpPr>
        <p:spPr>
          <a:xfrm>
            <a:off x="7827211" y="4795168"/>
            <a:ext cx="2159000" cy="948279"/>
          </a:xfrm>
          <a:prstGeom prst="rect">
            <a:avLst/>
          </a:prstGeom>
          <a:solidFill>
            <a:schemeClr val="tx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dirty="0">
                <a:latin typeface="Bahnschrift Light" panose="020B0502040204020203" pitchFamily="34" charset="0"/>
              </a:rPr>
              <a:t>Master</a:t>
            </a:r>
          </a:p>
          <a:p>
            <a:pPr algn="ctr"/>
            <a:r>
              <a:rPr lang="en-US" sz="1200" dirty="0">
                <a:latin typeface="Bahnschrift Light" panose="020B0502040204020203" pitchFamily="34" charset="0"/>
              </a:rPr>
              <a:t>Bedroom</a:t>
            </a:r>
          </a:p>
        </p:txBody>
      </p:sp>
      <p:sp>
        <p:nvSpPr>
          <p:cNvPr id="43" name="Rectangle 42"/>
          <p:cNvSpPr/>
          <p:nvPr/>
        </p:nvSpPr>
        <p:spPr>
          <a:xfrm flipH="1">
            <a:off x="9275011" y="1932714"/>
            <a:ext cx="711200" cy="2472104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Bahnschrift Light" panose="020B0502040204020203" pitchFamily="34" charset="0"/>
              </a:rPr>
              <a:t>Void</a:t>
            </a:r>
          </a:p>
        </p:txBody>
      </p:sp>
      <p:sp>
        <p:nvSpPr>
          <p:cNvPr id="46" name="Rectangle 45"/>
          <p:cNvSpPr/>
          <p:nvPr/>
        </p:nvSpPr>
        <p:spPr>
          <a:xfrm flipH="1">
            <a:off x="9275009" y="4404819"/>
            <a:ext cx="711202" cy="390350"/>
          </a:xfrm>
          <a:prstGeom prst="rect">
            <a:avLst/>
          </a:prstGeom>
          <a:solidFill>
            <a:schemeClr val="accent2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100" dirty="0">
                <a:latin typeface="Bahnschrift Light" panose="020B0502040204020203" pitchFamily="34" charset="0"/>
              </a:rPr>
              <a:t>Balcony</a:t>
            </a:r>
          </a:p>
        </p:txBody>
      </p:sp>
      <p:sp>
        <p:nvSpPr>
          <p:cNvPr id="50" name="Rectangle 49"/>
          <p:cNvSpPr/>
          <p:nvPr/>
        </p:nvSpPr>
        <p:spPr>
          <a:xfrm>
            <a:off x="8430261" y="3127390"/>
            <a:ext cx="844750" cy="956054"/>
          </a:xfrm>
          <a:prstGeom prst="rect">
            <a:avLst/>
          </a:prstGeom>
          <a:solidFill>
            <a:srgbClr val="00B0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dirty="0">
                <a:latin typeface="Bahnschrift Light" panose="020B0502040204020203" pitchFamily="34" charset="0"/>
              </a:rPr>
              <a:t>Kids</a:t>
            </a:r>
          </a:p>
          <a:p>
            <a:pPr algn="ctr"/>
            <a:r>
              <a:rPr lang="en-US" sz="1200" dirty="0">
                <a:latin typeface="Bahnschrift Light" panose="020B0502040204020203" pitchFamily="34" charset="0"/>
              </a:rPr>
              <a:t>Bedroom</a:t>
            </a:r>
          </a:p>
        </p:txBody>
      </p:sp>
      <p:sp>
        <p:nvSpPr>
          <p:cNvPr id="53" name="Rectangle 52"/>
          <p:cNvSpPr/>
          <p:nvPr/>
        </p:nvSpPr>
        <p:spPr>
          <a:xfrm flipH="1">
            <a:off x="8412481" y="2888776"/>
            <a:ext cx="862528" cy="246389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100" dirty="0">
                <a:latin typeface="Bahnschrift Light" panose="020B0502040204020203" pitchFamily="34" charset="0"/>
              </a:rPr>
              <a:t>Bathroom</a:t>
            </a:r>
          </a:p>
        </p:txBody>
      </p:sp>
      <p:sp>
        <p:nvSpPr>
          <p:cNvPr id="55" name="Rectangle 54"/>
          <p:cNvSpPr/>
          <p:nvPr/>
        </p:nvSpPr>
        <p:spPr>
          <a:xfrm>
            <a:off x="8150860" y="2652217"/>
            <a:ext cx="279400" cy="1431226"/>
          </a:xfrm>
          <a:prstGeom prst="rect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200" dirty="0">
              <a:latin typeface="Bahnschrift Light" panose="020B0502040204020203" pitchFamily="34" charset="0"/>
            </a:endParaRPr>
          </a:p>
        </p:txBody>
      </p:sp>
      <p:sp>
        <p:nvSpPr>
          <p:cNvPr id="56" name="Title 1"/>
          <p:cNvSpPr txBox="1">
            <a:spLocks/>
          </p:cNvSpPr>
          <p:nvPr/>
        </p:nvSpPr>
        <p:spPr>
          <a:xfrm>
            <a:off x="9986211" y="8650705"/>
            <a:ext cx="2175310" cy="460319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ctr" defTabSz="128016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8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r"/>
            <a:r>
              <a:rPr lang="en-US" sz="75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Bahnschrift Light" panose="020B0502040204020203" pitchFamily="34" charset="0"/>
                <a:ea typeface="Verdana" panose="020B0604030504040204" pitchFamily="34" charset="0"/>
              </a:rPr>
              <a:t>Arsisten</a:t>
            </a:r>
            <a:r>
              <a:rPr lang="en-US" sz="750" dirty="0">
                <a:solidFill>
                  <a:schemeClr val="tx1">
                    <a:lumMod val="75000"/>
                    <a:lumOff val="25000"/>
                  </a:schemeClr>
                </a:solidFill>
                <a:latin typeface="Bahnschrift Light" panose="020B0502040204020203" pitchFamily="34" charset="0"/>
                <a:ea typeface="Verdana" panose="020B0604030504040204" pitchFamily="34" charset="0"/>
              </a:rPr>
              <a:t> Academy confidential and</a:t>
            </a:r>
          </a:p>
          <a:p>
            <a:pPr algn="r"/>
            <a:r>
              <a:rPr lang="en-US" sz="750" dirty="0">
                <a:solidFill>
                  <a:schemeClr val="tx1">
                    <a:lumMod val="75000"/>
                    <a:lumOff val="25000"/>
                  </a:schemeClr>
                </a:solidFill>
                <a:latin typeface="Bahnschrift Light" panose="020B0502040204020203" pitchFamily="34" charset="0"/>
                <a:ea typeface="Verdana" panose="020B0604030504040204" pitchFamily="34" charset="0"/>
              </a:rPr>
              <a:t>proprietary information. Not for distribution</a:t>
            </a:r>
          </a:p>
        </p:txBody>
      </p:sp>
      <p:sp>
        <p:nvSpPr>
          <p:cNvPr id="57" name="Title 1"/>
          <p:cNvSpPr txBox="1">
            <a:spLocks/>
          </p:cNvSpPr>
          <p:nvPr/>
        </p:nvSpPr>
        <p:spPr>
          <a:xfrm>
            <a:off x="8412481" y="505196"/>
            <a:ext cx="3749040" cy="240632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ctr" defTabSz="128016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8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r"/>
            <a:r>
              <a:rPr lang="en-US" sz="1000" b="1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Bahnschrift Light" panose="020B0502040204020203" pitchFamily="34" charset="0"/>
                <a:ea typeface="Verdana" panose="020B0604030504040204" pitchFamily="34" charset="0"/>
              </a:rPr>
              <a:t>Aranya</a:t>
            </a:r>
            <a:r>
              <a:rPr lang="en-US" sz="10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Bahnschrift Light" panose="020B0502040204020203" pitchFamily="34" charset="0"/>
                <a:ea typeface="Verdana" panose="020B0604030504040204" pitchFamily="34" charset="0"/>
              </a:rPr>
              <a:t> Living</a:t>
            </a:r>
            <a:r>
              <a:rPr lang="en-US" sz="1000" dirty="0">
                <a:solidFill>
                  <a:schemeClr val="tx1">
                    <a:lumMod val="75000"/>
                    <a:lumOff val="25000"/>
                  </a:schemeClr>
                </a:solidFill>
                <a:latin typeface="Bahnschrift Light" panose="020B0502040204020203" pitchFamily="34" charset="0"/>
                <a:ea typeface="Verdana" panose="020B0604030504040204" pitchFamily="34" charset="0"/>
              </a:rPr>
              <a:t>, </a:t>
            </a:r>
            <a:r>
              <a:rPr lang="en-US" sz="10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Bahnschrift Light" panose="020B0502040204020203" pitchFamily="34" charset="0"/>
                <a:ea typeface="Verdana" panose="020B0604030504040204" pitchFamily="34" charset="0"/>
              </a:rPr>
              <a:t>Jln</a:t>
            </a:r>
            <a:r>
              <a:rPr lang="en-US" sz="1000" dirty="0">
                <a:solidFill>
                  <a:schemeClr val="tx1">
                    <a:lumMod val="75000"/>
                    <a:lumOff val="25000"/>
                  </a:schemeClr>
                </a:solidFill>
                <a:latin typeface="Bahnschrift Light" panose="020B0502040204020203" pitchFamily="34" charset="0"/>
                <a:ea typeface="Verdana" panose="020B0604030504040204" pitchFamily="34" charset="0"/>
              </a:rPr>
              <a:t>. Budi Indah, Kota Bandung</a:t>
            </a:r>
          </a:p>
        </p:txBody>
      </p:sp>
    </p:spTree>
    <p:extLst>
      <p:ext uri="{BB962C8B-B14F-4D97-AF65-F5344CB8AC3E}">
        <p14:creationId xmlns:p14="http://schemas.microsoft.com/office/powerpoint/2010/main" val="1171063036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1"/>
          <p:cNvSpPr txBox="1">
            <a:spLocks/>
          </p:cNvSpPr>
          <p:nvPr/>
        </p:nvSpPr>
        <p:spPr>
          <a:xfrm>
            <a:off x="640805" y="8870392"/>
            <a:ext cx="1975585" cy="240632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ctr" defTabSz="128016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8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en-US" sz="1000" dirty="0">
                <a:solidFill>
                  <a:schemeClr val="tx1">
                    <a:lumMod val="75000"/>
                    <a:lumOff val="25000"/>
                  </a:schemeClr>
                </a:solidFill>
                <a:latin typeface="Bahnschrift Light" panose="020B0502040204020203" pitchFamily="34" charset="0"/>
                <a:ea typeface="Verdana" panose="020B0604030504040204" pitchFamily="34" charset="0"/>
              </a:rPr>
              <a:t>Presentation // Section // 10</a:t>
            </a:r>
          </a:p>
        </p:txBody>
      </p:sp>
      <p:sp>
        <p:nvSpPr>
          <p:cNvPr id="14" name="Title 1"/>
          <p:cNvSpPr>
            <a:spLocks noGrp="1"/>
          </p:cNvSpPr>
          <p:nvPr>
            <p:ph type="ctrTitle"/>
          </p:nvPr>
        </p:nvSpPr>
        <p:spPr>
          <a:xfrm>
            <a:off x="646973" y="6247301"/>
            <a:ext cx="5759995" cy="723900"/>
          </a:xfrm>
        </p:spPr>
        <p:txBody>
          <a:bodyPr anchor="ctr">
            <a:noAutofit/>
          </a:bodyPr>
          <a:lstStyle/>
          <a:p>
            <a:pPr algn="l"/>
            <a:r>
              <a:rPr lang="en-US" sz="25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Bahnschrift Light" panose="020B0502040204020203" pitchFamily="34" charset="0"/>
                <a:ea typeface="Verdana" panose="020B0604030504040204" pitchFamily="34" charset="0"/>
              </a:rPr>
              <a:t>// plan</a:t>
            </a:r>
          </a:p>
        </p:txBody>
      </p:sp>
      <p:sp>
        <p:nvSpPr>
          <p:cNvPr id="9" name="Title 1"/>
          <p:cNvSpPr txBox="1">
            <a:spLocks/>
          </p:cNvSpPr>
          <p:nvPr/>
        </p:nvSpPr>
        <p:spPr>
          <a:xfrm>
            <a:off x="9986211" y="8650705"/>
            <a:ext cx="2175310" cy="460319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ctr" defTabSz="128016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8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r"/>
            <a:r>
              <a:rPr lang="en-US" sz="75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Bahnschrift Light" panose="020B0502040204020203" pitchFamily="34" charset="0"/>
                <a:ea typeface="Verdana" panose="020B0604030504040204" pitchFamily="34" charset="0"/>
              </a:rPr>
              <a:t>Arsisten</a:t>
            </a:r>
            <a:r>
              <a:rPr lang="en-US" sz="750" dirty="0">
                <a:solidFill>
                  <a:schemeClr val="tx1">
                    <a:lumMod val="75000"/>
                    <a:lumOff val="25000"/>
                  </a:schemeClr>
                </a:solidFill>
                <a:latin typeface="Bahnschrift Light" panose="020B0502040204020203" pitchFamily="34" charset="0"/>
                <a:ea typeface="Verdana" panose="020B0604030504040204" pitchFamily="34" charset="0"/>
              </a:rPr>
              <a:t> Academy confidential and</a:t>
            </a:r>
          </a:p>
          <a:p>
            <a:pPr algn="r"/>
            <a:r>
              <a:rPr lang="en-US" sz="750" dirty="0">
                <a:solidFill>
                  <a:schemeClr val="tx1">
                    <a:lumMod val="75000"/>
                    <a:lumOff val="25000"/>
                  </a:schemeClr>
                </a:solidFill>
                <a:latin typeface="Bahnschrift Light" panose="020B0502040204020203" pitchFamily="34" charset="0"/>
                <a:ea typeface="Verdana" panose="020B0604030504040204" pitchFamily="34" charset="0"/>
              </a:rPr>
              <a:t>proprietary information. Not for distribution</a:t>
            </a:r>
          </a:p>
        </p:txBody>
      </p:sp>
      <p:sp>
        <p:nvSpPr>
          <p:cNvPr id="11" name="Title 1"/>
          <p:cNvSpPr txBox="1">
            <a:spLocks/>
          </p:cNvSpPr>
          <p:nvPr/>
        </p:nvSpPr>
        <p:spPr>
          <a:xfrm>
            <a:off x="8412481" y="505196"/>
            <a:ext cx="3749040" cy="240632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ctr" defTabSz="128016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8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r"/>
            <a:r>
              <a:rPr lang="en-US" sz="1000" b="1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Bahnschrift Light" panose="020B0502040204020203" pitchFamily="34" charset="0"/>
                <a:ea typeface="Verdana" panose="020B0604030504040204" pitchFamily="34" charset="0"/>
              </a:rPr>
              <a:t>Aranya</a:t>
            </a:r>
            <a:r>
              <a:rPr lang="en-US" sz="10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Bahnschrift Light" panose="020B0502040204020203" pitchFamily="34" charset="0"/>
                <a:ea typeface="Verdana" panose="020B0604030504040204" pitchFamily="34" charset="0"/>
              </a:rPr>
              <a:t> Living</a:t>
            </a:r>
            <a:r>
              <a:rPr lang="en-US" sz="1000" dirty="0">
                <a:solidFill>
                  <a:schemeClr val="tx1">
                    <a:lumMod val="75000"/>
                    <a:lumOff val="25000"/>
                  </a:schemeClr>
                </a:solidFill>
                <a:latin typeface="Bahnschrift Light" panose="020B0502040204020203" pitchFamily="34" charset="0"/>
                <a:ea typeface="Verdana" panose="020B0604030504040204" pitchFamily="34" charset="0"/>
              </a:rPr>
              <a:t>, </a:t>
            </a:r>
            <a:r>
              <a:rPr lang="en-US" sz="10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Bahnschrift Light" panose="020B0502040204020203" pitchFamily="34" charset="0"/>
                <a:ea typeface="Verdana" panose="020B0604030504040204" pitchFamily="34" charset="0"/>
              </a:rPr>
              <a:t>Jln</a:t>
            </a:r>
            <a:r>
              <a:rPr lang="en-US" sz="1000" dirty="0">
                <a:solidFill>
                  <a:schemeClr val="tx1">
                    <a:lumMod val="75000"/>
                    <a:lumOff val="25000"/>
                  </a:schemeClr>
                </a:solidFill>
                <a:latin typeface="Bahnschrift Light" panose="020B0502040204020203" pitchFamily="34" charset="0"/>
                <a:ea typeface="Verdana" panose="020B0604030504040204" pitchFamily="34" charset="0"/>
              </a:rPr>
              <a:t>. Budi Indah, Kota Bandung</a:t>
            </a:r>
          </a:p>
        </p:txBody>
      </p:sp>
      <p:sp>
        <p:nvSpPr>
          <p:cNvPr id="16" name="Title 1"/>
          <p:cNvSpPr txBox="1">
            <a:spLocks/>
          </p:cNvSpPr>
          <p:nvPr/>
        </p:nvSpPr>
        <p:spPr>
          <a:xfrm>
            <a:off x="646973" y="6968782"/>
            <a:ext cx="5759995" cy="72390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128016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8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en-US" sz="1000" dirty="0">
                <a:solidFill>
                  <a:schemeClr val="tx1">
                    <a:lumMod val="75000"/>
                    <a:lumOff val="25000"/>
                  </a:schemeClr>
                </a:solidFill>
                <a:latin typeface="Bahnschrift Light" panose="020B0502040204020203" pitchFamily="34" charset="0"/>
                <a:ea typeface="Verdana" panose="020B0604030504040204" pitchFamily="34" charset="0"/>
              </a:rPr>
              <a:t>Prepared by :</a:t>
            </a:r>
          </a:p>
          <a:p>
            <a:pPr algn="l"/>
            <a:endParaRPr lang="en-US" sz="1000" dirty="0">
              <a:solidFill>
                <a:schemeClr val="tx1">
                  <a:lumMod val="75000"/>
                  <a:lumOff val="25000"/>
                </a:schemeClr>
              </a:solidFill>
              <a:latin typeface="Bahnschrift Light" panose="020B0502040204020203" pitchFamily="34" charset="0"/>
              <a:ea typeface="Verdana" panose="020B0604030504040204" pitchFamily="34" charset="0"/>
            </a:endParaRPr>
          </a:p>
          <a:p>
            <a:pPr algn="l"/>
            <a:r>
              <a:rPr lang="en-US" sz="1000" dirty="0">
                <a:solidFill>
                  <a:schemeClr val="tx1">
                    <a:lumMod val="75000"/>
                    <a:lumOff val="25000"/>
                  </a:schemeClr>
                </a:solidFill>
                <a:latin typeface="Bahnschrift Light" panose="020B0502040204020203" pitchFamily="34" charset="0"/>
                <a:ea typeface="Verdana" panose="020B0604030504040204" pitchFamily="34" charset="0"/>
              </a:rPr>
              <a:t>(Who?)</a:t>
            </a:r>
          </a:p>
        </p:txBody>
      </p:sp>
    </p:spTree>
    <p:extLst>
      <p:ext uri="{BB962C8B-B14F-4D97-AF65-F5344CB8AC3E}">
        <p14:creationId xmlns:p14="http://schemas.microsoft.com/office/powerpoint/2010/main" val="1352767336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1"/>
          <p:cNvSpPr txBox="1">
            <a:spLocks/>
          </p:cNvSpPr>
          <p:nvPr/>
        </p:nvSpPr>
        <p:spPr>
          <a:xfrm>
            <a:off x="640805" y="8870392"/>
            <a:ext cx="1975585" cy="240632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ctr" defTabSz="128016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8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en-US" sz="1000" dirty="0">
                <a:solidFill>
                  <a:schemeClr val="tx1">
                    <a:lumMod val="75000"/>
                    <a:lumOff val="25000"/>
                  </a:schemeClr>
                </a:solidFill>
                <a:latin typeface="Bahnschrift Light" panose="020B0502040204020203" pitchFamily="34" charset="0"/>
                <a:ea typeface="Verdana" panose="020B0604030504040204" pitchFamily="34" charset="0"/>
              </a:rPr>
              <a:t>Presentation // Plan</a:t>
            </a:r>
          </a:p>
        </p:txBody>
      </p:sp>
      <p:sp>
        <p:nvSpPr>
          <p:cNvPr id="12" name="Title 1"/>
          <p:cNvSpPr txBox="1">
            <a:spLocks/>
          </p:cNvSpPr>
          <p:nvPr/>
        </p:nvSpPr>
        <p:spPr>
          <a:xfrm>
            <a:off x="9986211" y="8650705"/>
            <a:ext cx="2175310" cy="460319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ctr" defTabSz="128016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8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r"/>
            <a:r>
              <a:rPr lang="en-US" sz="75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Bahnschrift Light" panose="020B0502040204020203" pitchFamily="34" charset="0"/>
                <a:ea typeface="Verdana" panose="020B0604030504040204" pitchFamily="34" charset="0"/>
              </a:rPr>
              <a:t>Arsisten</a:t>
            </a:r>
            <a:r>
              <a:rPr lang="en-US" sz="750" dirty="0">
                <a:solidFill>
                  <a:schemeClr val="tx1">
                    <a:lumMod val="75000"/>
                    <a:lumOff val="25000"/>
                  </a:schemeClr>
                </a:solidFill>
                <a:latin typeface="Bahnschrift Light" panose="020B0502040204020203" pitchFamily="34" charset="0"/>
                <a:ea typeface="Verdana" panose="020B0604030504040204" pitchFamily="34" charset="0"/>
              </a:rPr>
              <a:t> Academy confidential and</a:t>
            </a:r>
          </a:p>
          <a:p>
            <a:pPr algn="r"/>
            <a:r>
              <a:rPr lang="en-US" sz="750" dirty="0">
                <a:solidFill>
                  <a:schemeClr val="tx1">
                    <a:lumMod val="75000"/>
                    <a:lumOff val="25000"/>
                  </a:schemeClr>
                </a:solidFill>
                <a:latin typeface="Bahnschrift Light" panose="020B0502040204020203" pitchFamily="34" charset="0"/>
                <a:ea typeface="Verdana" panose="020B0604030504040204" pitchFamily="34" charset="0"/>
              </a:rPr>
              <a:t>proprietary information. Not for distribution</a:t>
            </a:r>
          </a:p>
        </p:txBody>
      </p:sp>
      <p:sp>
        <p:nvSpPr>
          <p:cNvPr id="18" name="Title 1"/>
          <p:cNvSpPr txBox="1">
            <a:spLocks/>
          </p:cNvSpPr>
          <p:nvPr/>
        </p:nvSpPr>
        <p:spPr>
          <a:xfrm>
            <a:off x="8412481" y="505196"/>
            <a:ext cx="3749040" cy="240632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ctr" defTabSz="128016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8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r"/>
            <a:r>
              <a:rPr lang="en-US" sz="1000" b="1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Bahnschrift Light" panose="020B0502040204020203" pitchFamily="34" charset="0"/>
                <a:ea typeface="Verdana" panose="020B0604030504040204" pitchFamily="34" charset="0"/>
              </a:rPr>
              <a:t>Aranya</a:t>
            </a:r>
            <a:r>
              <a:rPr lang="en-US" sz="10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Bahnschrift Light" panose="020B0502040204020203" pitchFamily="34" charset="0"/>
                <a:ea typeface="Verdana" panose="020B0604030504040204" pitchFamily="34" charset="0"/>
              </a:rPr>
              <a:t> Living</a:t>
            </a:r>
            <a:r>
              <a:rPr lang="en-US" sz="1000" dirty="0">
                <a:solidFill>
                  <a:schemeClr val="tx1">
                    <a:lumMod val="75000"/>
                    <a:lumOff val="25000"/>
                  </a:schemeClr>
                </a:solidFill>
                <a:latin typeface="Bahnschrift Light" panose="020B0502040204020203" pitchFamily="34" charset="0"/>
                <a:ea typeface="Verdana" panose="020B0604030504040204" pitchFamily="34" charset="0"/>
              </a:rPr>
              <a:t>, </a:t>
            </a:r>
            <a:r>
              <a:rPr lang="en-US" sz="10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Bahnschrift Light" panose="020B0502040204020203" pitchFamily="34" charset="0"/>
                <a:ea typeface="Verdana" panose="020B0604030504040204" pitchFamily="34" charset="0"/>
              </a:rPr>
              <a:t>Jln</a:t>
            </a:r>
            <a:r>
              <a:rPr lang="en-US" sz="1000" dirty="0">
                <a:solidFill>
                  <a:schemeClr val="tx1">
                    <a:lumMod val="75000"/>
                    <a:lumOff val="25000"/>
                  </a:schemeClr>
                </a:solidFill>
                <a:latin typeface="Bahnschrift Light" panose="020B0502040204020203" pitchFamily="34" charset="0"/>
                <a:ea typeface="Verdana" panose="020B0604030504040204" pitchFamily="34" charset="0"/>
              </a:rPr>
              <a:t>. Budi Indah, Kota Bandung</a:t>
            </a:r>
          </a:p>
        </p:txBody>
      </p:sp>
      <p:sp>
        <p:nvSpPr>
          <p:cNvPr id="33" name="Title 1"/>
          <p:cNvSpPr txBox="1">
            <a:spLocks/>
          </p:cNvSpPr>
          <p:nvPr/>
        </p:nvSpPr>
        <p:spPr>
          <a:xfrm>
            <a:off x="646973" y="7683499"/>
            <a:ext cx="5759995" cy="723901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128016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8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en-US" sz="25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Bahnschrift Light" panose="020B0502040204020203" pitchFamily="34" charset="0"/>
                <a:ea typeface="Verdana" panose="020B0604030504040204" pitchFamily="34" charset="0"/>
              </a:rPr>
              <a:t>floorplan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F3F9CBDA-BC45-8298-F3B3-2BA43DF311F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77237" y="1490730"/>
            <a:ext cx="10922697" cy="572977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43362294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1"/>
          <p:cNvSpPr txBox="1">
            <a:spLocks/>
          </p:cNvSpPr>
          <p:nvPr/>
        </p:nvSpPr>
        <p:spPr>
          <a:xfrm>
            <a:off x="640805" y="8870392"/>
            <a:ext cx="1975585" cy="240632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ctr" defTabSz="128016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8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en-US" sz="1000" dirty="0">
                <a:solidFill>
                  <a:schemeClr val="tx1">
                    <a:lumMod val="75000"/>
                    <a:lumOff val="25000"/>
                  </a:schemeClr>
                </a:solidFill>
                <a:latin typeface="Bahnschrift Light" panose="020B0502040204020203" pitchFamily="34" charset="0"/>
                <a:ea typeface="Verdana" panose="020B0604030504040204" pitchFamily="34" charset="0"/>
              </a:rPr>
              <a:t>Presentation // Section</a:t>
            </a:r>
          </a:p>
        </p:txBody>
      </p:sp>
      <p:sp>
        <p:nvSpPr>
          <p:cNvPr id="14" name="Title 1"/>
          <p:cNvSpPr>
            <a:spLocks noGrp="1"/>
          </p:cNvSpPr>
          <p:nvPr>
            <p:ph type="ctrTitle"/>
          </p:nvPr>
        </p:nvSpPr>
        <p:spPr>
          <a:xfrm>
            <a:off x="646973" y="6247301"/>
            <a:ext cx="5759995" cy="723900"/>
          </a:xfrm>
        </p:spPr>
        <p:txBody>
          <a:bodyPr anchor="ctr">
            <a:noAutofit/>
          </a:bodyPr>
          <a:lstStyle/>
          <a:p>
            <a:pPr algn="l"/>
            <a:r>
              <a:rPr lang="en-US" sz="25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Bahnschrift Light" panose="020B0502040204020203" pitchFamily="34" charset="0"/>
                <a:ea typeface="Verdana" panose="020B0604030504040204" pitchFamily="34" charset="0"/>
              </a:rPr>
              <a:t>// exterior visualization</a:t>
            </a:r>
          </a:p>
        </p:txBody>
      </p:sp>
      <p:sp>
        <p:nvSpPr>
          <p:cNvPr id="15" name="Title 1"/>
          <p:cNvSpPr txBox="1">
            <a:spLocks/>
          </p:cNvSpPr>
          <p:nvPr/>
        </p:nvSpPr>
        <p:spPr>
          <a:xfrm>
            <a:off x="646973" y="6968782"/>
            <a:ext cx="5759995" cy="72390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128016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8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en-US" sz="1000" dirty="0">
                <a:solidFill>
                  <a:schemeClr val="tx1">
                    <a:lumMod val="75000"/>
                    <a:lumOff val="25000"/>
                  </a:schemeClr>
                </a:solidFill>
                <a:latin typeface="Bahnschrift Light" panose="020B0502040204020203" pitchFamily="34" charset="0"/>
                <a:ea typeface="Verdana" panose="020B0604030504040204" pitchFamily="34" charset="0"/>
              </a:rPr>
              <a:t>Prepared by :</a:t>
            </a:r>
          </a:p>
          <a:p>
            <a:pPr algn="l"/>
            <a:endParaRPr lang="en-US" sz="1000" dirty="0">
              <a:solidFill>
                <a:schemeClr val="tx1">
                  <a:lumMod val="75000"/>
                  <a:lumOff val="25000"/>
                </a:schemeClr>
              </a:solidFill>
              <a:latin typeface="Bahnschrift Light" panose="020B0502040204020203" pitchFamily="34" charset="0"/>
              <a:ea typeface="Verdana" panose="020B0604030504040204" pitchFamily="34" charset="0"/>
            </a:endParaRPr>
          </a:p>
          <a:p>
            <a:pPr algn="l"/>
            <a:r>
              <a:rPr lang="en-US" sz="1000" dirty="0">
                <a:solidFill>
                  <a:schemeClr val="tx1">
                    <a:lumMod val="75000"/>
                    <a:lumOff val="25000"/>
                  </a:schemeClr>
                </a:solidFill>
                <a:latin typeface="Bahnschrift Light" panose="020B0502040204020203" pitchFamily="34" charset="0"/>
                <a:ea typeface="Verdana" panose="020B0604030504040204" pitchFamily="34" charset="0"/>
              </a:rPr>
              <a:t>(Who?)</a:t>
            </a:r>
          </a:p>
        </p:txBody>
      </p:sp>
      <p:sp>
        <p:nvSpPr>
          <p:cNvPr id="9" name="Title 1"/>
          <p:cNvSpPr txBox="1">
            <a:spLocks/>
          </p:cNvSpPr>
          <p:nvPr/>
        </p:nvSpPr>
        <p:spPr>
          <a:xfrm>
            <a:off x="9986211" y="8650705"/>
            <a:ext cx="2175310" cy="460319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ctr" defTabSz="128016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8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r"/>
            <a:r>
              <a:rPr lang="en-US" sz="75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Bahnschrift Light" panose="020B0502040204020203" pitchFamily="34" charset="0"/>
                <a:ea typeface="Verdana" panose="020B0604030504040204" pitchFamily="34" charset="0"/>
              </a:rPr>
              <a:t>Arsisten</a:t>
            </a:r>
            <a:r>
              <a:rPr lang="en-US" sz="750" dirty="0">
                <a:solidFill>
                  <a:schemeClr val="tx1">
                    <a:lumMod val="75000"/>
                    <a:lumOff val="25000"/>
                  </a:schemeClr>
                </a:solidFill>
                <a:latin typeface="Bahnschrift Light" panose="020B0502040204020203" pitchFamily="34" charset="0"/>
                <a:ea typeface="Verdana" panose="020B0604030504040204" pitchFamily="34" charset="0"/>
              </a:rPr>
              <a:t> Academy confidential and</a:t>
            </a:r>
          </a:p>
          <a:p>
            <a:pPr algn="r"/>
            <a:r>
              <a:rPr lang="en-US" sz="750" dirty="0">
                <a:solidFill>
                  <a:schemeClr val="tx1">
                    <a:lumMod val="75000"/>
                    <a:lumOff val="25000"/>
                  </a:schemeClr>
                </a:solidFill>
                <a:latin typeface="Bahnschrift Light" panose="020B0502040204020203" pitchFamily="34" charset="0"/>
                <a:ea typeface="Verdana" panose="020B0604030504040204" pitchFamily="34" charset="0"/>
              </a:rPr>
              <a:t>proprietary information. Not for distribution</a:t>
            </a:r>
          </a:p>
        </p:txBody>
      </p:sp>
      <p:sp>
        <p:nvSpPr>
          <p:cNvPr id="11" name="Title 1"/>
          <p:cNvSpPr txBox="1">
            <a:spLocks/>
          </p:cNvSpPr>
          <p:nvPr/>
        </p:nvSpPr>
        <p:spPr>
          <a:xfrm>
            <a:off x="8412481" y="505196"/>
            <a:ext cx="3749040" cy="240632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ctr" defTabSz="128016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8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r"/>
            <a:r>
              <a:rPr lang="en-US" sz="1000" b="1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Bahnschrift Light" panose="020B0502040204020203" pitchFamily="34" charset="0"/>
                <a:ea typeface="Verdana" panose="020B0604030504040204" pitchFamily="34" charset="0"/>
              </a:rPr>
              <a:t>Aranya</a:t>
            </a:r>
            <a:r>
              <a:rPr lang="en-US" sz="10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Bahnschrift Light" panose="020B0502040204020203" pitchFamily="34" charset="0"/>
                <a:ea typeface="Verdana" panose="020B0604030504040204" pitchFamily="34" charset="0"/>
              </a:rPr>
              <a:t> Living</a:t>
            </a:r>
            <a:r>
              <a:rPr lang="en-US" sz="1000" dirty="0">
                <a:solidFill>
                  <a:schemeClr val="tx1">
                    <a:lumMod val="75000"/>
                    <a:lumOff val="25000"/>
                  </a:schemeClr>
                </a:solidFill>
                <a:latin typeface="Bahnschrift Light" panose="020B0502040204020203" pitchFamily="34" charset="0"/>
                <a:ea typeface="Verdana" panose="020B0604030504040204" pitchFamily="34" charset="0"/>
              </a:rPr>
              <a:t>, </a:t>
            </a:r>
            <a:r>
              <a:rPr lang="en-US" sz="10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Bahnschrift Light" panose="020B0502040204020203" pitchFamily="34" charset="0"/>
                <a:ea typeface="Verdana" panose="020B0604030504040204" pitchFamily="34" charset="0"/>
              </a:rPr>
              <a:t>Jln</a:t>
            </a:r>
            <a:r>
              <a:rPr lang="en-US" sz="1000" dirty="0">
                <a:solidFill>
                  <a:schemeClr val="tx1">
                    <a:lumMod val="75000"/>
                    <a:lumOff val="25000"/>
                  </a:schemeClr>
                </a:solidFill>
                <a:latin typeface="Bahnschrift Light" panose="020B0502040204020203" pitchFamily="34" charset="0"/>
                <a:ea typeface="Verdana" panose="020B0604030504040204" pitchFamily="34" charset="0"/>
              </a:rPr>
              <a:t>. Budi Indah, Kota Bandung</a:t>
            </a:r>
          </a:p>
        </p:txBody>
      </p:sp>
    </p:spTree>
    <p:extLst>
      <p:ext uri="{BB962C8B-B14F-4D97-AF65-F5344CB8AC3E}">
        <p14:creationId xmlns:p14="http://schemas.microsoft.com/office/powerpoint/2010/main" val="2680136130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1"/>
          <p:cNvSpPr txBox="1">
            <a:spLocks/>
          </p:cNvSpPr>
          <p:nvPr/>
        </p:nvSpPr>
        <p:spPr>
          <a:xfrm>
            <a:off x="640805" y="8870392"/>
            <a:ext cx="1975585" cy="240632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ctr" defTabSz="128016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8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en-US" sz="1000" dirty="0">
                <a:solidFill>
                  <a:schemeClr val="tx1">
                    <a:lumMod val="75000"/>
                    <a:lumOff val="25000"/>
                  </a:schemeClr>
                </a:solidFill>
                <a:latin typeface="Bahnschrift Light" panose="020B0502040204020203" pitchFamily="34" charset="0"/>
                <a:ea typeface="Verdana" panose="020B0604030504040204" pitchFamily="34" charset="0"/>
              </a:rPr>
              <a:t>Presentation // Section</a:t>
            </a:r>
          </a:p>
        </p:txBody>
      </p:sp>
      <p:sp>
        <p:nvSpPr>
          <p:cNvPr id="14" name="Title 1"/>
          <p:cNvSpPr>
            <a:spLocks noGrp="1"/>
          </p:cNvSpPr>
          <p:nvPr>
            <p:ph type="ctrTitle"/>
          </p:nvPr>
        </p:nvSpPr>
        <p:spPr>
          <a:xfrm>
            <a:off x="646973" y="6247301"/>
            <a:ext cx="5759995" cy="723900"/>
          </a:xfrm>
        </p:spPr>
        <p:txBody>
          <a:bodyPr anchor="ctr">
            <a:noAutofit/>
          </a:bodyPr>
          <a:lstStyle/>
          <a:p>
            <a:pPr algn="l"/>
            <a:r>
              <a:rPr lang="en-US" sz="25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Bahnschrift Light" panose="020B0502040204020203" pitchFamily="34" charset="0"/>
                <a:ea typeface="Verdana" panose="020B0604030504040204" pitchFamily="34" charset="0"/>
              </a:rPr>
              <a:t>// interior visualization</a:t>
            </a:r>
          </a:p>
        </p:txBody>
      </p:sp>
      <p:sp>
        <p:nvSpPr>
          <p:cNvPr id="15" name="Title 1"/>
          <p:cNvSpPr txBox="1">
            <a:spLocks/>
          </p:cNvSpPr>
          <p:nvPr/>
        </p:nvSpPr>
        <p:spPr>
          <a:xfrm>
            <a:off x="646973" y="6968782"/>
            <a:ext cx="5759995" cy="72390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128016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8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en-US" sz="1000" dirty="0">
                <a:solidFill>
                  <a:schemeClr val="tx1">
                    <a:lumMod val="75000"/>
                    <a:lumOff val="25000"/>
                  </a:schemeClr>
                </a:solidFill>
                <a:latin typeface="Bahnschrift Light" panose="020B0502040204020203" pitchFamily="34" charset="0"/>
                <a:ea typeface="Verdana" panose="020B0604030504040204" pitchFamily="34" charset="0"/>
              </a:rPr>
              <a:t>Prepared by :</a:t>
            </a:r>
          </a:p>
          <a:p>
            <a:pPr algn="l"/>
            <a:endParaRPr lang="en-US" sz="1000" dirty="0">
              <a:solidFill>
                <a:schemeClr val="tx1">
                  <a:lumMod val="75000"/>
                  <a:lumOff val="25000"/>
                </a:schemeClr>
              </a:solidFill>
              <a:latin typeface="Bahnschrift Light" panose="020B0502040204020203" pitchFamily="34" charset="0"/>
              <a:ea typeface="Verdana" panose="020B0604030504040204" pitchFamily="34" charset="0"/>
            </a:endParaRPr>
          </a:p>
          <a:p>
            <a:pPr algn="l"/>
            <a:r>
              <a:rPr lang="en-US" sz="1000" dirty="0">
                <a:solidFill>
                  <a:schemeClr val="tx1">
                    <a:lumMod val="75000"/>
                    <a:lumOff val="25000"/>
                  </a:schemeClr>
                </a:solidFill>
                <a:latin typeface="Bahnschrift Light" panose="020B0502040204020203" pitchFamily="34" charset="0"/>
                <a:ea typeface="Verdana" panose="020B0604030504040204" pitchFamily="34" charset="0"/>
              </a:rPr>
              <a:t>(Who?)</a:t>
            </a:r>
          </a:p>
        </p:txBody>
      </p:sp>
      <p:sp>
        <p:nvSpPr>
          <p:cNvPr id="9" name="Title 1"/>
          <p:cNvSpPr txBox="1">
            <a:spLocks/>
          </p:cNvSpPr>
          <p:nvPr/>
        </p:nvSpPr>
        <p:spPr>
          <a:xfrm>
            <a:off x="9986211" y="8650705"/>
            <a:ext cx="2175310" cy="460319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ctr" defTabSz="128016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8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r"/>
            <a:r>
              <a:rPr lang="en-US" sz="75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Bahnschrift Light" panose="020B0502040204020203" pitchFamily="34" charset="0"/>
                <a:ea typeface="Verdana" panose="020B0604030504040204" pitchFamily="34" charset="0"/>
              </a:rPr>
              <a:t>Arsisten</a:t>
            </a:r>
            <a:r>
              <a:rPr lang="en-US" sz="750" dirty="0">
                <a:solidFill>
                  <a:schemeClr val="tx1">
                    <a:lumMod val="75000"/>
                    <a:lumOff val="25000"/>
                  </a:schemeClr>
                </a:solidFill>
                <a:latin typeface="Bahnschrift Light" panose="020B0502040204020203" pitchFamily="34" charset="0"/>
                <a:ea typeface="Verdana" panose="020B0604030504040204" pitchFamily="34" charset="0"/>
              </a:rPr>
              <a:t> Academy confidential and</a:t>
            </a:r>
          </a:p>
          <a:p>
            <a:pPr algn="r"/>
            <a:r>
              <a:rPr lang="en-US" sz="750" dirty="0">
                <a:solidFill>
                  <a:schemeClr val="tx1">
                    <a:lumMod val="75000"/>
                    <a:lumOff val="25000"/>
                  </a:schemeClr>
                </a:solidFill>
                <a:latin typeface="Bahnschrift Light" panose="020B0502040204020203" pitchFamily="34" charset="0"/>
                <a:ea typeface="Verdana" panose="020B0604030504040204" pitchFamily="34" charset="0"/>
              </a:rPr>
              <a:t>proprietary information. Not for distribution</a:t>
            </a:r>
          </a:p>
        </p:txBody>
      </p:sp>
      <p:sp>
        <p:nvSpPr>
          <p:cNvPr id="11" name="Title 1"/>
          <p:cNvSpPr txBox="1">
            <a:spLocks/>
          </p:cNvSpPr>
          <p:nvPr/>
        </p:nvSpPr>
        <p:spPr>
          <a:xfrm>
            <a:off x="8412481" y="505196"/>
            <a:ext cx="3749040" cy="240632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ctr" defTabSz="128016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8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r"/>
            <a:r>
              <a:rPr lang="en-US" sz="1000" b="1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Bahnschrift Light" panose="020B0502040204020203" pitchFamily="34" charset="0"/>
                <a:ea typeface="Verdana" panose="020B0604030504040204" pitchFamily="34" charset="0"/>
              </a:rPr>
              <a:t>Aranya</a:t>
            </a:r>
            <a:r>
              <a:rPr lang="en-US" sz="10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Bahnschrift Light" panose="020B0502040204020203" pitchFamily="34" charset="0"/>
                <a:ea typeface="Verdana" panose="020B0604030504040204" pitchFamily="34" charset="0"/>
              </a:rPr>
              <a:t> Living</a:t>
            </a:r>
            <a:r>
              <a:rPr lang="en-US" sz="1000" dirty="0">
                <a:solidFill>
                  <a:schemeClr val="tx1">
                    <a:lumMod val="75000"/>
                    <a:lumOff val="25000"/>
                  </a:schemeClr>
                </a:solidFill>
                <a:latin typeface="Bahnschrift Light" panose="020B0502040204020203" pitchFamily="34" charset="0"/>
                <a:ea typeface="Verdana" panose="020B0604030504040204" pitchFamily="34" charset="0"/>
              </a:rPr>
              <a:t>, </a:t>
            </a:r>
            <a:r>
              <a:rPr lang="en-US" sz="10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Bahnschrift Light" panose="020B0502040204020203" pitchFamily="34" charset="0"/>
                <a:ea typeface="Verdana" panose="020B0604030504040204" pitchFamily="34" charset="0"/>
              </a:rPr>
              <a:t>Jln</a:t>
            </a:r>
            <a:r>
              <a:rPr lang="en-US" sz="1000" dirty="0">
                <a:solidFill>
                  <a:schemeClr val="tx1">
                    <a:lumMod val="75000"/>
                    <a:lumOff val="25000"/>
                  </a:schemeClr>
                </a:solidFill>
                <a:latin typeface="Bahnschrift Light" panose="020B0502040204020203" pitchFamily="34" charset="0"/>
                <a:ea typeface="Verdana" panose="020B0604030504040204" pitchFamily="34" charset="0"/>
              </a:rPr>
              <a:t>. Budi Indah, Kota Bandung</a:t>
            </a:r>
          </a:p>
        </p:txBody>
      </p:sp>
    </p:spTree>
    <p:extLst>
      <p:ext uri="{BB962C8B-B14F-4D97-AF65-F5344CB8AC3E}">
        <p14:creationId xmlns:p14="http://schemas.microsoft.com/office/powerpoint/2010/main" val="3872185903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1"/>
          <p:cNvSpPr txBox="1">
            <a:spLocks/>
          </p:cNvSpPr>
          <p:nvPr/>
        </p:nvSpPr>
        <p:spPr>
          <a:xfrm>
            <a:off x="640805" y="8870392"/>
            <a:ext cx="2673895" cy="240632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ctr" defTabSz="128016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8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en-US" sz="1000" dirty="0">
                <a:solidFill>
                  <a:schemeClr val="tx1">
                    <a:lumMod val="75000"/>
                    <a:lumOff val="25000"/>
                  </a:schemeClr>
                </a:solidFill>
                <a:latin typeface="Bahnschrift Light" panose="020B0502040204020203" pitchFamily="34" charset="0"/>
                <a:ea typeface="Verdana" panose="020B0604030504040204" pitchFamily="34" charset="0"/>
              </a:rPr>
              <a:t>Presentation // Interior Visualization</a:t>
            </a:r>
          </a:p>
        </p:txBody>
      </p:sp>
      <p:sp>
        <p:nvSpPr>
          <p:cNvPr id="9" name="Title 1"/>
          <p:cNvSpPr txBox="1">
            <a:spLocks/>
          </p:cNvSpPr>
          <p:nvPr/>
        </p:nvSpPr>
        <p:spPr>
          <a:xfrm>
            <a:off x="9986211" y="8650705"/>
            <a:ext cx="2175310" cy="460319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ctr" defTabSz="128016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8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r"/>
            <a:r>
              <a:rPr lang="en-US" sz="75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Bahnschrift Light" panose="020B0502040204020203" pitchFamily="34" charset="0"/>
                <a:ea typeface="Verdana" panose="020B0604030504040204" pitchFamily="34" charset="0"/>
              </a:rPr>
              <a:t>Arsisten</a:t>
            </a:r>
            <a:r>
              <a:rPr lang="en-US" sz="750" dirty="0">
                <a:solidFill>
                  <a:schemeClr val="tx1">
                    <a:lumMod val="75000"/>
                    <a:lumOff val="25000"/>
                  </a:schemeClr>
                </a:solidFill>
                <a:latin typeface="Bahnschrift Light" panose="020B0502040204020203" pitchFamily="34" charset="0"/>
                <a:ea typeface="Verdana" panose="020B0604030504040204" pitchFamily="34" charset="0"/>
              </a:rPr>
              <a:t> Academy confidential and</a:t>
            </a:r>
          </a:p>
          <a:p>
            <a:pPr algn="r"/>
            <a:r>
              <a:rPr lang="en-US" sz="750" dirty="0">
                <a:solidFill>
                  <a:schemeClr val="tx1">
                    <a:lumMod val="75000"/>
                    <a:lumOff val="25000"/>
                  </a:schemeClr>
                </a:solidFill>
                <a:latin typeface="Bahnschrift Light" panose="020B0502040204020203" pitchFamily="34" charset="0"/>
                <a:ea typeface="Verdana" panose="020B0604030504040204" pitchFamily="34" charset="0"/>
              </a:rPr>
              <a:t>proprietary information. Not for distribution</a:t>
            </a:r>
          </a:p>
        </p:txBody>
      </p:sp>
      <p:sp>
        <p:nvSpPr>
          <p:cNvPr id="11" name="Title 1"/>
          <p:cNvSpPr txBox="1">
            <a:spLocks/>
          </p:cNvSpPr>
          <p:nvPr/>
        </p:nvSpPr>
        <p:spPr>
          <a:xfrm>
            <a:off x="8412481" y="505196"/>
            <a:ext cx="3749040" cy="240632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ctr" defTabSz="128016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8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r"/>
            <a:r>
              <a:rPr lang="en-US" sz="1000" b="1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Bahnschrift Light" panose="020B0502040204020203" pitchFamily="34" charset="0"/>
                <a:ea typeface="Verdana" panose="020B0604030504040204" pitchFamily="34" charset="0"/>
              </a:rPr>
              <a:t>Aranya</a:t>
            </a:r>
            <a:r>
              <a:rPr lang="en-US" sz="10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Bahnschrift Light" panose="020B0502040204020203" pitchFamily="34" charset="0"/>
                <a:ea typeface="Verdana" panose="020B0604030504040204" pitchFamily="34" charset="0"/>
              </a:rPr>
              <a:t> Living</a:t>
            </a:r>
            <a:r>
              <a:rPr lang="en-US" sz="1000" dirty="0">
                <a:solidFill>
                  <a:schemeClr val="tx1">
                    <a:lumMod val="75000"/>
                    <a:lumOff val="25000"/>
                  </a:schemeClr>
                </a:solidFill>
                <a:latin typeface="Bahnschrift Light" panose="020B0502040204020203" pitchFamily="34" charset="0"/>
                <a:ea typeface="Verdana" panose="020B0604030504040204" pitchFamily="34" charset="0"/>
              </a:rPr>
              <a:t>, </a:t>
            </a:r>
            <a:r>
              <a:rPr lang="en-US" sz="10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Bahnschrift Light" panose="020B0502040204020203" pitchFamily="34" charset="0"/>
                <a:ea typeface="Verdana" panose="020B0604030504040204" pitchFamily="34" charset="0"/>
              </a:rPr>
              <a:t>Jln</a:t>
            </a:r>
            <a:r>
              <a:rPr lang="en-US" sz="1000" dirty="0">
                <a:solidFill>
                  <a:schemeClr val="tx1">
                    <a:lumMod val="75000"/>
                    <a:lumOff val="25000"/>
                  </a:schemeClr>
                </a:solidFill>
                <a:latin typeface="Bahnschrift Light" panose="020B0502040204020203" pitchFamily="34" charset="0"/>
                <a:ea typeface="Verdana" panose="020B0604030504040204" pitchFamily="34" charset="0"/>
              </a:rPr>
              <a:t>. Budi Indah, Kota Bandung</a:t>
            </a:r>
          </a:p>
        </p:txBody>
      </p:sp>
    </p:spTree>
    <p:extLst>
      <p:ext uri="{BB962C8B-B14F-4D97-AF65-F5344CB8AC3E}">
        <p14:creationId xmlns:p14="http://schemas.microsoft.com/office/powerpoint/2010/main" val="1040331845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1"/>
          <p:cNvSpPr txBox="1">
            <a:spLocks/>
          </p:cNvSpPr>
          <p:nvPr/>
        </p:nvSpPr>
        <p:spPr>
          <a:xfrm>
            <a:off x="640805" y="8870392"/>
            <a:ext cx="1975585" cy="240632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ctr" defTabSz="128016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8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en-US" sz="1000" dirty="0">
                <a:solidFill>
                  <a:schemeClr val="tx1">
                    <a:lumMod val="75000"/>
                    <a:lumOff val="25000"/>
                  </a:schemeClr>
                </a:solidFill>
                <a:latin typeface="Bahnschrift Light" panose="020B0502040204020203" pitchFamily="34" charset="0"/>
                <a:ea typeface="Verdana" panose="020B0604030504040204" pitchFamily="34" charset="0"/>
              </a:rPr>
              <a:t>Presentation // end.</a:t>
            </a:r>
          </a:p>
        </p:txBody>
      </p:sp>
      <p:sp>
        <p:nvSpPr>
          <p:cNvPr id="14" name="Title 1"/>
          <p:cNvSpPr>
            <a:spLocks noGrp="1"/>
          </p:cNvSpPr>
          <p:nvPr>
            <p:ph type="ctrTitle"/>
          </p:nvPr>
        </p:nvSpPr>
        <p:spPr>
          <a:xfrm>
            <a:off x="646973" y="6247301"/>
            <a:ext cx="5759995" cy="723900"/>
          </a:xfrm>
        </p:spPr>
        <p:txBody>
          <a:bodyPr anchor="ctr">
            <a:noAutofit/>
          </a:bodyPr>
          <a:lstStyle/>
          <a:p>
            <a:pPr algn="l"/>
            <a:r>
              <a:rPr lang="en-US" sz="25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Bahnschrift Light" panose="020B0502040204020203" pitchFamily="34" charset="0"/>
                <a:ea typeface="Verdana" panose="020B0604030504040204" pitchFamily="34" charset="0"/>
              </a:rPr>
              <a:t>// end. // thank you</a:t>
            </a:r>
          </a:p>
        </p:txBody>
      </p:sp>
      <p:sp>
        <p:nvSpPr>
          <p:cNvPr id="15" name="Title 1"/>
          <p:cNvSpPr txBox="1">
            <a:spLocks/>
          </p:cNvSpPr>
          <p:nvPr/>
        </p:nvSpPr>
        <p:spPr>
          <a:xfrm>
            <a:off x="646973" y="6968782"/>
            <a:ext cx="5759995" cy="72390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128016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8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en-US" sz="1000" dirty="0">
                <a:solidFill>
                  <a:schemeClr val="tx1">
                    <a:lumMod val="75000"/>
                    <a:lumOff val="25000"/>
                  </a:schemeClr>
                </a:solidFill>
                <a:latin typeface="Bahnschrift Light" panose="020B0502040204020203" pitchFamily="34" charset="0"/>
                <a:ea typeface="Verdana" panose="020B0604030504040204" pitchFamily="34" charset="0"/>
              </a:rPr>
              <a:t>Prepared by :</a:t>
            </a:r>
          </a:p>
          <a:p>
            <a:pPr algn="l"/>
            <a:endParaRPr lang="en-US" sz="1000" dirty="0">
              <a:solidFill>
                <a:schemeClr val="tx1">
                  <a:lumMod val="75000"/>
                  <a:lumOff val="25000"/>
                </a:schemeClr>
              </a:solidFill>
              <a:latin typeface="Bahnschrift Light" panose="020B0502040204020203" pitchFamily="34" charset="0"/>
              <a:ea typeface="Verdana" panose="020B0604030504040204" pitchFamily="34" charset="0"/>
            </a:endParaRPr>
          </a:p>
          <a:p>
            <a:pPr algn="l"/>
            <a:r>
              <a:rPr lang="en-US" sz="1000" dirty="0">
                <a:solidFill>
                  <a:schemeClr val="tx1">
                    <a:lumMod val="75000"/>
                    <a:lumOff val="25000"/>
                  </a:schemeClr>
                </a:solidFill>
                <a:latin typeface="Bahnschrift Light" panose="020B0502040204020203" pitchFamily="34" charset="0"/>
                <a:ea typeface="Verdana" panose="020B0604030504040204" pitchFamily="34" charset="0"/>
              </a:rPr>
              <a:t>(Who?)</a:t>
            </a:r>
          </a:p>
        </p:txBody>
      </p:sp>
      <p:sp>
        <p:nvSpPr>
          <p:cNvPr id="9" name="Title 1"/>
          <p:cNvSpPr txBox="1">
            <a:spLocks/>
          </p:cNvSpPr>
          <p:nvPr/>
        </p:nvSpPr>
        <p:spPr>
          <a:xfrm>
            <a:off x="9986211" y="8650705"/>
            <a:ext cx="2175310" cy="460319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ctr" defTabSz="128016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8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r"/>
            <a:r>
              <a:rPr lang="en-US" sz="75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Bahnschrift Light" panose="020B0502040204020203" pitchFamily="34" charset="0"/>
                <a:ea typeface="Verdana" panose="020B0604030504040204" pitchFamily="34" charset="0"/>
              </a:rPr>
              <a:t>Arsisten</a:t>
            </a:r>
            <a:r>
              <a:rPr lang="en-US" sz="750" dirty="0">
                <a:solidFill>
                  <a:schemeClr val="tx1">
                    <a:lumMod val="75000"/>
                    <a:lumOff val="25000"/>
                  </a:schemeClr>
                </a:solidFill>
                <a:latin typeface="Bahnschrift Light" panose="020B0502040204020203" pitchFamily="34" charset="0"/>
                <a:ea typeface="Verdana" panose="020B0604030504040204" pitchFamily="34" charset="0"/>
              </a:rPr>
              <a:t> Academy confidential and</a:t>
            </a:r>
          </a:p>
          <a:p>
            <a:pPr algn="r"/>
            <a:r>
              <a:rPr lang="en-US" sz="750" dirty="0">
                <a:solidFill>
                  <a:schemeClr val="tx1">
                    <a:lumMod val="75000"/>
                    <a:lumOff val="25000"/>
                  </a:schemeClr>
                </a:solidFill>
                <a:latin typeface="Bahnschrift Light" panose="020B0502040204020203" pitchFamily="34" charset="0"/>
                <a:ea typeface="Verdana" panose="020B0604030504040204" pitchFamily="34" charset="0"/>
              </a:rPr>
              <a:t>proprietary information. Not for distribution</a:t>
            </a:r>
          </a:p>
        </p:txBody>
      </p:sp>
      <p:sp>
        <p:nvSpPr>
          <p:cNvPr id="12" name="Title 1"/>
          <p:cNvSpPr txBox="1">
            <a:spLocks/>
          </p:cNvSpPr>
          <p:nvPr/>
        </p:nvSpPr>
        <p:spPr>
          <a:xfrm>
            <a:off x="8412481" y="505196"/>
            <a:ext cx="3749040" cy="240632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ctr" defTabSz="128016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8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r"/>
            <a:r>
              <a:rPr lang="en-US" sz="1000" b="1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Bahnschrift Light" panose="020B0502040204020203" pitchFamily="34" charset="0"/>
                <a:ea typeface="Verdana" panose="020B0604030504040204" pitchFamily="34" charset="0"/>
              </a:rPr>
              <a:t>Aranya</a:t>
            </a:r>
            <a:r>
              <a:rPr lang="en-US" sz="10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Bahnschrift Light" panose="020B0502040204020203" pitchFamily="34" charset="0"/>
                <a:ea typeface="Verdana" panose="020B0604030504040204" pitchFamily="34" charset="0"/>
              </a:rPr>
              <a:t> Living</a:t>
            </a:r>
            <a:r>
              <a:rPr lang="en-US" sz="1000" dirty="0">
                <a:solidFill>
                  <a:schemeClr val="tx1">
                    <a:lumMod val="75000"/>
                    <a:lumOff val="25000"/>
                  </a:schemeClr>
                </a:solidFill>
                <a:latin typeface="Bahnschrift Light" panose="020B0502040204020203" pitchFamily="34" charset="0"/>
                <a:ea typeface="Verdana" panose="020B0604030504040204" pitchFamily="34" charset="0"/>
              </a:rPr>
              <a:t>, </a:t>
            </a:r>
            <a:r>
              <a:rPr lang="en-US" sz="10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Bahnschrift Light" panose="020B0502040204020203" pitchFamily="34" charset="0"/>
                <a:ea typeface="Verdana" panose="020B0604030504040204" pitchFamily="34" charset="0"/>
              </a:rPr>
              <a:t>Jln</a:t>
            </a:r>
            <a:r>
              <a:rPr lang="en-US" sz="1000" dirty="0">
                <a:solidFill>
                  <a:schemeClr val="tx1">
                    <a:lumMod val="75000"/>
                    <a:lumOff val="25000"/>
                  </a:schemeClr>
                </a:solidFill>
                <a:latin typeface="Bahnschrift Light" panose="020B0502040204020203" pitchFamily="34" charset="0"/>
                <a:ea typeface="Verdana" panose="020B0604030504040204" pitchFamily="34" charset="0"/>
              </a:rPr>
              <a:t>. Budi Indah, Kota Bandung</a:t>
            </a:r>
          </a:p>
        </p:txBody>
      </p:sp>
    </p:spTree>
    <p:extLst>
      <p:ext uri="{BB962C8B-B14F-4D97-AF65-F5344CB8AC3E}">
        <p14:creationId xmlns:p14="http://schemas.microsoft.com/office/powerpoint/2010/main" val="869431842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1148</TotalTime>
  <Words>876</Words>
  <Application>Microsoft Office PowerPoint</Application>
  <PresentationFormat>A3 Paper (297x420 mm)</PresentationFormat>
  <Paragraphs>156</Paragraphs>
  <Slides>16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16</vt:i4>
      </vt:variant>
    </vt:vector>
  </HeadingPairs>
  <TitlesOfParts>
    <vt:vector size="22" baseType="lpstr">
      <vt:lpstr>Arial</vt:lpstr>
      <vt:lpstr>Bahnschrift</vt:lpstr>
      <vt:lpstr>Bahnschrift Light</vt:lpstr>
      <vt:lpstr>Calibri</vt:lpstr>
      <vt:lpstr>Calibri Light</vt:lpstr>
      <vt:lpstr>Office Theme</vt:lpstr>
      <vt:lpstr>Design Presentation</vt:lpstr>
      <vt:lpstr>// context</vt:lpstr>
      <vt:lpstr>PowerPoint Presentation</vt:lpstr>
      <vt:lpstr>PowerPoint Presentation</vt:lpstr>
      <vt:lpstr>// concept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// plan</vt:lpstr>
      <vt:lpstr>PowerPoint Presentation</vt:lpstr>
      <vt:lpstr>// exterior visualization</vt:lpstr>
      <vt:lpstr>// interior visualization</vt:lpstr>
      <vt:lpstr>PowerPoint Presentation</vt:lpstr>
      <vt:lpstr>// end. // thank you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AIA APEX</dc:title>
  <dc:creator>ASCA-02</dc:creator>
  <cp:lastModifiedBy>asus asus</cp:lastModifiedBy>
  <cp:revision>153</cp:revision>
  <dcterms:created xsi:type="dcterms:W3CDTF">2023-08-10T06:47:07Z</dcterms:created>
  <dcterms:modified xsi:type="dcterms:W3CDTF">2024-03-19T14:19:10Z</dcterms:modified>
</cp:coreProperties>
</file>